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89" r:id="rId5"/>
    <p:sldId id="256" r:id="rId6"/>
    <p:sldId id="257" r:id="rId7"/>
    <p:sldId id="264" r:id="rId8"/>
    <p:sldId id="290" r:id="rId9"/>
    <p:sldId id="263" r:id="rId10"/>
    <p:sldId id="262" r:id="rId11"/>
    <p:sldId id="277" r:id="rId12"/>
    <p:sldId id="268" r:id="rId13"/>
    <p:sldId id="274" r:id="rId14"/>
    <p:sldId id="279" r:id="rId15"/>
    <p:sldId id="261" r:id="rId16"/>
    <p:sldId id="259" r:id="rId17"/>
    <p:sldId id="280" r:id="rId18"/>
    <p:sldId id="281" r:id="rId19"/>
    <p:sldId id="284" r:id="rId20"/>
    <p:sldId id="285" r:id="rId21"/>
    <p:sldId id="283" r:id="rId22"/>
    <p:sldId id="288" r:id="rId23"/>
    <p:sldId id="287" r:id="rId24"/>
    <p:sldId id="260" r:id="rId25"/>
    <p:sldId id="278" r:id="rId26"/>
    <p:sldId id="273" r:id="rId27"/>
    <p:sldId id="272" r:id="rId28"/>
    <p:sldId id="276" r:id="rId29"/>
    <p:sldId id="275" r:id="rId30"/>
    <p:sldId id="270" r:id="rId31"/>
    <p:sldId id="266"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0" autoAdjust="0"/>
    <p:restoredTop sz="90704" autoAdjust="0"/>
  </p:normalViewPr>
  <p:slideViewPr>
    <p:cSldViewPr snapToGrid="0">
      <p:cViewPr varScale="1">
        <p:scale>
          <a:sx n="67" d="100"/>
          <a:sy n="67" d="100"/>
        </p:scale>
        <p:origin x="388"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Singh" userId="267708ab95407251" providerId="LiveId" clId="{728AA97E-07F7-4D76-B19B-4CF1B185E639}"/>
    <pc:docChg chg="undo custSel addSld delSld modSld sldOrd">
      <pc:chgData name="Aditi Singh" userId="267708ab95407251" providerId="LiveId" clId="{728AA97E-07F7-4D76-B19B-4CF1B185E639}" dt="2021-11-22T07:45:47.050" v="5456" actId="20577"/>
      <pc:docMkLst>
        <pc:docMk/>
      </pc:docMkLst>
      <pc:sldChg chg="modSp mod">
        <pc:chgData name="Aditi Singh" userId="267708ab95407251" providerId="LiveId" clId="{728AA97E-07F7-4D76-B19B-4CF1B185E639}" dt="2021-11-19T12:29:39.677" v="43"/>
        <pc:sldMkLst>
          <pc:docMk/>
          <pc:sldMk cId="2586058810" sldId="256"/>
        </pc:sldMkLst>
        <pc:spChg chg="mod">
          <ac:chgData name="Aditi Singh" userId="267708ab95407251" providerId="LiveId" clId="{728AA97E-07F7-4D76-B19B-4CF1B185E639}" dt="2021-11-19T12:29:39.677" v="43"/>
          <ac:spMkLst>
            <pc:docMk/>
            <pc:sldMk cId="2586058810" sldId="256"/>
            <ac:spMk id="2" creationId="{CFE75451-6A4B-484B-9ED1-353CCE25B0F4}"/>
          </ac:spMkLst>
        </pc:spChg>
      </pc:sldChg>
      <pc:sldChg chg="del ord">
        <pc:chgData name="Aditi Singh" userId="267708ab95407251" providerId="LiveId" clId="{728AA97E-07F7-4D76-B19B-4CF1B185E639}" dt="2021-11-19T12:35:16.479" v="132" actId="47"/>
        <pc:sldMkLst>
          <pc:docMk/>
          <pc:sldMk cId="3571516367" sldId="258"/>
        </pc:sldMkLst>
      </pc:sldChg>
      <pc:sldChg chg="addSp delSp modSp mod">
        <pc:chgData name="Aditi Singh" userId="267708ab95407251" providerId="LiveId" clId="{728AA97E-07F7-4D76-B19B-4CF1B185E639}" dt="2021-11-19T17:11:55.525" v="2528" actId="20577"/>
        <pc:sldMkLst>
          <pc:docMk/>
          <pc:sldMk cId="332104327" sldId="259"/>
        </pc:sldMkLst>
        <pc:spChg chg="add mod">
          <ac:chgData name="Aditi Singh" userId="267708ab95407251" providerId="LiveId" clId="{728AA97E-07F7-4D76-B19B-4CF1B185E639}" dt="2021-11-19T13:44:50.260" v="1002" actId="1076"/>
          <ac:spMkLst>
            <pc:docMk/>
            <pc:sldMk cId="332104327" sldId="259"/>
            <ac:spMk id="7" creationId="{7DF39E26-B0B3-45ED-A1D6-240B0AB2B034}"/>
          </ac:spMkLst>
        </pc:spChg>
        <pc:spChg chg="del">
          <ac:chgData name="Aditi Singh" userId="267708ab95407251" providerId="LiveId" clId="{728AA97E-07F7-4D76-B19B-4CF1B185E639}" dt="2021-11-19T15:36:50.250" v="2296" actId="478"/>
          <ac:spMkLst>
            <pc:docMk/>
            <pc:sldMk cId="332104327" sldId="259"/>
            <ac:spMk id="16" creationId="{24238BD7-9B10-4E64-B1B4-FDE6DD70AA60}"/>
          </ac:spMkLst>
        </pc:spChg>
        <pc:spChg chg="del">
          <ac:chgData name="Aditi Singh" userId="267708ab95407251" providerId="LiveId" clId="{728AA97E-07F7-4D76-B19B-4CF1B185E639}" dt="2021-11-19T14:13:33.286" v="1495" actId="478"/>
          <ac:spMkLst>
            <pc:docMk/>
            <pc:sldMk cId="332104327" sldId="259"/>
            <ac:spMk id="17" creationId="{CD3D67B7-A821-49FC-94BE-19EDE9D319A5}"/>
          </ac:spMkLst>
        </pc:spChg>
        <pc:spChg chg="mod">
          <ac:chgData name="Aditi Singh" userId="267708ab95407251" providerId="LiveId" clId="{728AA97E-07F7-4D76-B19B-4CF1B185E639}" dt="2021-11-19T17:11:55.525" v="2528" actId="20577"/>
          <ac:spMkLst>
            <pc:docMk/>
            <pc:sldMk cId="332104327" sldId="259"/>
            <ac:spMk id="27" creationId="{D9BE5F54-B8D7-4289-9FC8-7B061AA41032}"/>
          </ac:spMkLst>
        </pc:spChg>
      </pc:sldChg>
      <pc:sldChg chg="addSp modSp mod">
        <pc:chgData name="Aditi Singh" userId="267708ab95407251" providerId="LiveId" clId="{728AA97E-07F7-4D76-B19B-4CF1B185E639}" dt="2021-11-19T12:53:04.935" v="465" actId="1076"/>
        <pc:sldMkLst>
          <pc:docMk/>
          <pc:sldMk cId="1663780162" sldId="260"/>
        </pc:sldMkLst>
        <pc:spChg chg="add mod">
          <ac:chgData name="Aditi Singh" userId="267708ab95407251" providerId="LiveId" clId="{728AA97E-07F7-4D76-B19B-4CF1B185E639}" dt="2021-11-19T12:53:04.935" v="465" actId="1076"/>
          <ac:spMkLst>
            <pc:docMk/>
            <pc:sldMk cId="1663780162" sldId="260"/>
            <ac:spMk id="5" creationId="{B940E38B-448F-4AD3-90E7-B83676A166BC}"/>
          </ac:spMkLst>
        </pc:spChg>
        <pc:picChg chg="add mod">
          <ac:chgData name="Aditi Singh" userId="267708ab95407251" providerId="LiveId" clId="{728AA97E-07F7-4D76-B19B-4CF1B185E639}" dt="2021-11-19T12:52:20.646" v="449" actId="1076"/>
          <ac:picMkLst>
            <pc:docMk/>
            <pc:sldMk cId="1663780162" sldId="260"/>
            <ac:picMk id="4" creationId="{9F0A9C3D-A07E-4A4C-89D3-1E31D347047D}"/>
          </ac:picMkLst>
        </pc:picChg>
      </pc:sldChg>
      <pc:sldChg chg="addSp modSp mod ord">
        <pc:chgData name="Aditi Singh" userId="267708ab95407251" providerId="LiveId" clId="{728AA97E-07F7-4D76-B19B-4CF1B185E639}" dt="2021-11-19T13:22:51.386" v="856"/>
        <pc:sldMkLst>
          <pc:docMk/>
          <pc:sldMk cId="1429429409" sldId="261"/>
        </pc:sldMkLst>
        <pc:spChg chg="mod">
          <ac:chgData name="Aditi Singh" userId="267708ab95407251" providerId="LiveId" clId="{728AA97E-07F7-4D76-B19B-4CF1B185E639}" dt="2021-11-19T13:21:44.546" v="841" actId="1076"/>
          <ac:spMkLst>
            <pc:docMk/>
            <pc:sldMk cId="1429429409" sldId="261"/>
            <ac:spMk id="13" creationId="{30156982-98CE-44D7-AC4F-399899E615E2}"/>
          </ac:spMkLst>
        </pc:spChg>
        <pc:picChg chg="add mod">
          <ac:chgData name="Aditi Singh" userId="267708ab95407251" providerId="LiveId" clId="{728AA97E-07F7-4D76-B19B-4CF1B185E639}" dt="2021-11-19T13:21:51.637" v="842" actId="14100"/>
          <ac:picMkLst>
            <pc:docMk/>
            <pc:sldMk cId="1429429409" sldId="261"/>
            <ac:picMk id="3" creationId="{82F52F20-C3E4-4C50-BAC2-1D5CFD690DCF}"/>
          </ac:picMkLst>
        </pc:picChg>
      </pc:sldChg>
      <pc:sldChg chg="addSp modSp mod ord">
        <pc:chgData name="Aditi Singh" userId="267708ab95407251" providerId="LiveId" clId="{728AA97E-07F7-4D76-B19B-4CF1B185E639}" dt="2021-11-19T14:26:33.974" v="1768"/>
        <pc:sldMkLst>
          <pc:docMk/>
          <pc:sldMk cId="379728094" sldId="262"/>
        </pc:sldMkLst>
        <pc:spChg chg="mod">
          <ac:chgData name="Aditi Singh" userId="267708ab95407251" providerId="LiveId" clId="{728AA97E-07F7-4D76-B19B-4CF1B185E639}" dt="2021-11-19T12:30:06.959" v="45" actId="20577"/>
          <ac:spMkLst>
            <pc:docMk/>
            <pc:sldMk cId="379728094" sldId="262"/>
            <ac:spMk id="2" creationId="{B1FE5F11-B7B9-4B80-8C6A-A8A7A7190B77}"/>
          </ac:spMkLst>
        </pc:spChg>
        <pc:spChg chg="add mod">
          <ac:chgData name="Aditi Singh" userId="267708ab95407251" providerId="LiveId" clId="{728AA97E-07F7-4D76-B19B-4CF1B185E639}" dt="2021-11-19T12:47:33.505" v="287" actId="12"/>
          <ac:spMkLst>
            <pc:docMk/>
            <pc:sldMk cId="379728094" sldId="262"/>
            <ac:spMk id="3" creationId="{EC494607-50B8-4B76-97F9-CC5E0D8C3BFB}"/>
          </ac:spMkLst>
        </pc:spChg>
      </pc:sldChg>
      <pc:sldChg chg="addSp delSp modSp mod ord">
        <pc:chgData name="Aditi Singh" userId="267708ab95407251" providerId="LiveId" clId="{728AA97E-07F7-4D76-B19B-4CF1B185E639}" dt="2021-11-19T14:08:21.577" v="1303" actId="1076"/>
        <pc:sldMkLst>
          <pc:docMk/>
          <pc:sldMk cId="4055079983" sldId="263"/>
        </pc:sldMkLst>
        <pc:spChg chg="mod">
          <ac:chgData name="Aditi Singh" userId="267708ab95407251" providerId="LiveId" clId="{728AA97E-07F7-4D76-B19B-4CF1B185E639}" dt="2021-11-19T12:33:51.427" v="102" actId="20577"/>
          <ac:spMkLst>
            <pc:docMk/>
            <pc:sldMk cId="4055079983" sldId="263"/>
            <ac:spMk id="2" creationId="{42DD0E59-4C68-4F87-9821-23C69713D980}"/>
          </ac:spMkLst>
        </pc:spChg>
        <pc:spChg chg="add mod">
          <ac:chgData name="Aditi Singh" userId="267708ab95407251" providerId="LiveId" clId="{728AA97E-07F7-4D76-B19B-4CF1B185E639}" dt="2021-11-19T14:08:21.577" v="1303" actId="1076"/>
          <ac:spMkLst>
            <pc:docMk/>
            <pc:sldMk cId="4055079983" sldId="263"/>
            <ac:spMk id="6" creationId="{0FC3D9FC-86FC-48BA-A982-F97C96B10EA3}"/>
          </ac:spMkLst>
        </pc:spChg>
        <pc:spChg chg="del">
          <ac:chgData name="Aditi Singh" userId="267708ab95407251" providerId="LiveId" clId="{728AA97E-07F7-4D76-B19B-4CF1B185E639}" dt="2021-11-19T13:14:22.353" v="827" actId="478"/>
          <ac:spMkLst>
            <pc:docMk/>
            <pc:sldMk cId="4055079983" sldId="263"/>
            <ac:spMk id="57" creationId="{3A38BE84-957B-46B9-A315-4B5064DFF1A1}"/>
          </ac:spMkLst>
        </pc:spChg>
      </pc:sldChg>
      <pc:sldChg chg="addSp delSp modSp mod">
        <pc:chgData name="Aditi Singh" userId="267708ab95407251" providerId="LiveId" clId="{728AA97E-07F7-4D76-B19B-4CF1B185E639}" dt="2021-11-22T06:48:51.839" v="5423" actId="20577"/>
        <pc:sldMkLst>
          <pc:docMk/>
          <pc:sldMk cId="2619301236" sldId="264"/>
        </pc:sldMkLst>
        <pc:spChg chg="del mod">
          <ac:chgData name="Aditi Singh" userId="267708ab95407251" providerId="LiveId" clId="{728AA97E-07F7-4D76-B19B-4CF1B185E639}" dt="2021-11-19T13:05:18.617" v="723" actId="478"/>
          <ac:spMkLst>
            <pc:docMk/>
            <pc:sldMk cId="2619301236" sldId="264"/>
            <ac:spMk id="3" creationId="{78BCC184-1096-457B-AB72-BD49E6E54117}"/>
          </ac:spMkLst>
        </pc:spChg>
        <pc:spChg chg="add mod">
          <ac:chgData name="Aditi Singh" userId="267708ab95407251" providerId="LiveId" clId="{728AA97E-07F7-4D76-B19B-4CF1B185E639}" dt="2021-11-19T13:06:05.031" v="730" actId="13822"/>
          <ac:spMkLst>
            <pc:docMk/>
            <pc:sldMk cId="2619301236" sldId="264"/>
            <ac:spMk id="4" creationId="{6FA71ECD-A415-42F7-847A-DD75FEA963C6}"/>
          </ac:spMkLst>
        </pc:spChg>
        <pc:spChg chg="add del mod">
          <ac:chgData name="Aditi Singh" userId="267708ab95407251" providerId="LiveId" clId="{728AA97E-07F7-4D76-B19B-4CF1B185E639}" dt="2021-11-19T13:04:53.823" v="710"/>
          <ac:spMkLst>
            <pc:docMk/>
            <pc:sldMk cId="2619301236" sldId="264"/>
            <ac:spMk id="5" creationId="{2FA8D1E9-6294-46A3-8C5C-123F41EC515A}"/>
          </ac:spMkLst>
        </pc:spChg>
        <pc:spChg chg="add mod">
          <ac:chgData name="Aditi Singh" userId="267708ab95407251" providerId="LiveId" clId="{728AA97E-07F7-4D76-B19B-4CF1B185E639}" dt="2021-11-19T14:21:59.303" v="1681" actId="1076"/>
          <ac:spMkLst>
            <pc:docMk/>
            <pc:sldMk cId="2619301236" sldId="264"/>
            <ac:spMk id="6" creationId="{CBC31C8D-1558-4672-AB1C-67A263FB9A8D}"/>
          </ac:spMkLst>
        </pc:spChg>
        <pc:spChg chg="del mod">
          <ac:chgData name="Aditi Singh" userId="267708ab95407251" providerId="LiveId" clId="{728AA97E-07F7-4D76-B19B-4CF1B185E639}" dt="2021-11-19T14:20:56.343" v="1671" actId="478"/>
          <ac:spMkLst>
            <pc:docMk/>
            <pc:sldMk cId="2619301236" sldId="264"/>
            <ac:spMk id="8" creationId="{8F0714D4-1A7C-4D7F-A5C0-4F766382B6A9}"/>
          </ac:spMkLst>
        </pc:spChg>
        <pc:spChg chg="del">
          <ac:chgData name="Aditi Singh" userId="267708ab95407251" providerId="LiveId" clId="{728AA97E-07F7-4D76-B19B-4CF1B185E639}" dt="2021-11-19T14:22:21.564" v="1684" actId="478"/>
          <ac:spMkLst>
            <pc:docMk/>
            <pc:sldMk cId="2619301236" sldId="264"/>
            <ac:spMk id="9" creationId="{36AEE506-9967-4592-BC98-D3FD3028A8E5}"/>
          </ac:spMkLst>
        </pc:spChg>
        <pc:spChg chg="add del mod">
          <ac:chgData name="Aditi Singh" userId="267708ab95407251" providerId="LiveId" clId="{728AA97E-07F7-4D76-B19B-4CF1B185E639}" dt="2021-11-19T13:05:21.043" v="724" actId="478"/>
          <ac:spMkLst>
            <pc:docMk/>
            <pc:sldMk cId="2619301236" sldId="264"/>
            <ac:spMk id="10" creationId="{C4A84457-2FB8-4C3C-8B0C-23392C32A046}"/>
          </ac:spMkLst>
        </pc:spChg>
        <pc:spChg chg="mod">
          <ac:chgData name="Aditi Singh" userId="267708ab95407251" providerId="LiveId" clId="{728AA97E-07F7-4D76-B19B-4CF1B185E639}" dt="2021-11-19T13:06:42.461" v="739" actId="1076"/>
          <ac:spMkLst>
            <pc:docMk/>
            <pc:sldMk cId="2619301236" sldId="264"/>
            <ac:spMk id="11" creationId="{DB420882-1CC0-49B4-8DDE-24EC26687506}"/>
          </ac:spMkLst>
        </pc:spChg>
        <pc:spChg chg="mod">
          <ac:chgData name="Aditi Singh" userId="267708ab95407251" providerId="LiveId" clId="{728AA97E-07F7-4D76-B19B-4CF1B185E639}" dt="2021-11-22T06:48:51.839" v="5423" actId="20577"/>
          <ac:spMkLst>
            <pc:docMk/>
            <pc:sldMk cId="2619301236" sldId="264"/>
            <ac:spMk id="12" creationId="{E017101B-2009-4267-8513-19000E37B1F0}"/>
          </ac:spMkLst>
        </pc:spChg>
        <pc:spChg chg="mod">
          <ac:chgData name="Aditi Singh" userId="267708ab95407251" providerId="LiveId" clId="{728AA97E-07F7-4D76-B19B-4CF1B185E639}" dt="2021-11-22T06:48:49.469" v="5422" actId="20577"/>
          <ac:spMkLst>
            <pc:docMk/>
            <pc:sldMk cId="2619301236" sldId="264"/>
            <ac:spMk id="13" creationId="{D40B843D-6615-46EB-A813-BEBD624EC685}"/>
          </ac:spMkLst>
        </pc:spChg>
        <pc:spChg chg="add mod">
          <ac:chgData name="Aditi Singh" userId="267708ab95407251" providerId="LiveId" clId="{728AA97E-07F7-4D76-B19B-4CF1B185E639}" dt="2021-11-19T13:06:11.745" v="731" actId="13822"/>
          <ac:spMkLst>
            <pc:docMk/>
            <pc:sldMk cId="2619301236" sldId="264"/>
            <ac:spMk id="14" creationId="{C698D85E-6E88-4FF2-BB26-E5FF6D58A64A}"/>
          </ac:spMkLst>
        </pc:spChg>
        <pc:spChg chg="add mod">
          <ac:chgData name="Aditi Singh" userId="267708ab95407251" providerId="LiveId" clId="{728AA97E-07F7-4D76-B19B-4CF1B185E639}" dt="2021-11-19T13:06:15.897" v="732" actId="13822"/>
          <ac:spMkLst>
            <pc:docMk/>
            <pc:sldMk cId="2619301236" sldId="264"/>
            <ac:spMk id="15" creationId="{CD97721A-360E-4D29-8404-609986E2C325}"/>
          </ac:spMkLst>
        </pc:spChg>
        <pc:spChg chg="add del mod">
          <ac:chgData name="Aditi Singh" userId="267708ab95407251" providerId="LiveId" clId="{728AA97E-07F7-4D76-B19B-4CF1B185E639}" dt="2021-11-19T14:21:01.882" v="1672" actId="478"/>
          <ac:spMkLst>
            <pc:docMk/>
            <pc:sldMk cId="2619301236" sldId="264"/>
            <ac:spMk id="17" creationId="{26831DAF-0485-4EAC-8AA5-ED07DBFB338B}"/>
          </ac:spMkLst>
        </pc:spChg>
        <pc:spChg chg="add del mod">
          <ac:chgData name="Aditi Singh" userId="267708ab95407251" providerId="LiveId" clId="{728AA97E-07F7-4D76-B19B-4CF1B185E639}" dt="2021-11-19T14:22:24.416" v="1685" actId="478"/>
          <ac:spMkLst>
            <pc:docMk/>
            <pc:sldMk cId="2619301236" sldId="264"/>
            <ac:spMk id="19" creationId="{A11631A5-3720-48AB-95A7-5C2C94126885}"/>
          </ac:spMkLst>
        </pc:spChg>
        <pc:spChg chg="add mod">
          <ac:chgData name="Aditi Singh" userId="267708ab95407251" providerId="LiveId" clId="{728AA97E-07F7-4D76-B19B-4CF1B185E639}" dt="2021-11-19T14:22:03.711" v="1682" actId="122"/>
          <ac:spMkLst>
            <pc:docMk/>
            <pc:sldMk cId="2619301236" sldId="264"/>
            <ac:spMk id="20" creationId="{CD57C89E-E119-430D-BAC1-AF178C525C76}"/>
          </ac:spMkLst>
        </pc:spChg>
        <pc:spChg chg="del">
          <ac:chgData name="Aditi Singh" userId="267708ab95407251" providerId="LiveId" clId="{728AA97E-07F7-4D76-B19B-4CF1B185E639}" dt="2021-11-19T13:02:50.020" v="686" actId="478"/>
          <ac:spMkLst>
            <pc:docMk/>
            <pc:sldMk cId="2619301236" sldId="264"/>
            <ac:spMk id="21" creationId="{6572B8AE-9944-4412-9464-58B129AD6A07}"/>
          </ac:spMkLst>
        </pc:spChg>
        <pc:spChg chg="add mod">
          <ac:chgData name="Aditi Singh" userId="267708ab95407251" providerId="LiveId" clId="{728AA97E-07F7-4D76-B19B-4CF1B185E639}" dt="2021-11-19T14:22:09.168" v="1683" actId="122"/>
          <ac:spMkLst>
            <pc:docMk/>
            <pc:sldMk cId="2619301236" sldId="264"/>
            <ac:spMk id="22" creationId="{EAE7849A-3872-4A6C-A06A-128F607F152D}"/>
          </ac:spMkLst>
        </pc:spChg>
        <pc:spChg chg="del">
          <ac:chgData name="Aditi Singh" userId="267708ab95407251" providerId="LiveId" clId="{728AA97E-07F7-4D76-B19B-4CF1B185E639}" dt="2021-11-19T13:02:53.168" v="687" actId="478"/>
          <ac:spMkLst>
            <pc:docMk/>
            <pc:sldMk cId="2619301236" sldId="264"/>
            <ac:spMk id="27" creationId="{1F80757B-806B-41CA-B4E5-FD9FBCCDD0D7}"/>
          </ac:spMkLst>
        </pc:spChg>
        <pc:spChg chg="del">
          <ac:chgData name="Aditi Singh" userId="267708ab95407251" providerId="LiveId" clId="{728AA97E-07F7-4D76-B19B-4CF1B185E639}" dt="2021-11-19T13:02:55.761" v="688" actId="478"/>
          <ac:spMkLst>
            <pc:docMk/>
            <pc:sldMk cId="2619301236" sldId="264"/>
            <ac:spMk id="29" creationId="{21CD3027-E95D-47E5-83EF-5C0D4F8C0BFA}"/>
          </ac:spMkLst>
        </pc:spChg>
      </pc:sldChg>
      <pc:sldChg chg="modSp mod ord">
        <pc:chgData name="Aditi Singh" userId="267708ab95407251" providerId="LiveId" clId="{728AA97E-07F7-4D76-B19B-4CF1B185E639}" dt="2021-11-20T06:07:00.176" v="5100"/>
        <pc:sldMkLst>
          <pc:docMk/>
          <pc:sldMk cId="1742861620" sldId="266"/>
        </pc:sldMkLst>
        <pc:spChg chg="mod">
          <ac:chgData name="Aditi Singh" userId="267708ab95407251" providerId="LiveId" clId="{728AA97E-07F7-4D76-B19B-4CF1B185E639}" dt="2021-11-19T14:33:47.651" v="1797"/>
          <ac:spMkLst>
            <pc:docMk/>
            <pc:sldMk cId="1742861620" sldId="266"/>
            <ac:spMk id="2" creationId="{4518FC28-E0BD-4387-B8BE-9965D1A57FF1}"/>
          </ac:spMkLst>
        </pc:spChg>
        <pc:spChg chg="mod">
          <ac:chgData name="Aditi Singh" userId="267708ab95407251" providerId="LiveId" clId="{728AA97E-07F7-4D76-B19B-4CF1B185E639}" dt="2021-11-19T19:32:53.474" v="4634" actId="115"/>
          <ac:spMkLst>
            <pc:docMk/>
            <pc:sldMk cId="1742861620" sldId="266"/>
            <ac:spMk id="8" creationId="{3E637AF0-4C4D-46C9-8FC1-2BFB0CFB089A}"/>
          </ac:spMkLst>
        </pc:spChg>
      </pc:sldChg>
      <pc:sldChg chg="addSp delSp modSp mod ord">
        <pc:chgData name="Aditi Singh" userId="267708ab95407251" providerId="LiveId" clId="{728AA97E-07F7-4D76-B19B-4CF1B185E639}" dt="2021-11-22T06:56:06.756" v="5444" actId="255"/>
        <pc:sldMkLst>
          <pc:docMk/>
          <pc:sldMk cId="2303579910" sldId="268"/>
        </pc:sldMkLst>
        <pc:spChg chg="add mod">
          <ac:chgData name="Aditi Singh" userId="267708ab95407251" providerId="LiveId" clId="{728AA97E-07F7-4D76-B19B-4CF1B185E639}" dt="2021-11-22T06:56:06.756" v="5444" actId="255"/>
          <ac:spMkLst>
            <pc:docMk/>
            <pc:sldMk cId="2303579910" sldId="268"/>
            <ac:spMk id="6" creationId="{23F35B9B-C9E8-43E6-AC2E-9B403732F4CB}"/>
          </ac:spMkLst>
        </pc:spChg>
        <pc:spChg chg="mod">
          <ac:chgData name="Aditi Singh" userId="267708ab95407251" providerId="LiveId" clId="{728AA97E-07F7-4D76-B19B-4CF1B185E639}" dt="2021-11-19T19:15:08.718" v="4591"/>
          <ac:spMkLst>
            <pc:docMk/>
            <pc:sldMk cId="2303579910" sldId="268"/>
            <ac:spMk id="7" creationId="{18BCAAD2-DAAF-46CF-B167-8F2AABD06E01}"/>
          </ac:spMkLst>
        </pc:spChg>
        <pc:spChg chg="del">
          <ac:chgData name="Aditi Singh" userId="267708ab95407251" providerId="LiveId" clId="{728AA97E-07F7-4D76-B19B-4CF1B185E639}" dt="2021-11-19T12:48:16.198" v="290" actId="478"/>
          <ac:spMkLst>
            <pc:docMk/>
            <pc:sldMk cId="2303579910" sldId="268"/>
            <ac:spMk id="9" creationId="{A672774E-BCBF-4B44-9E79-28E9153ABA7E}"/>
          </ac:spMkLst>
        </pc:spChg>
        <pc:spChg chg="del">
          <ac:chgData name="Aditi Singh" userId="267708ab95407251" providerId="LiveId" clId="{728AA97E-07F7-4D76-B19B-4CF1B185E639}" dt="2021-11-19T12:48:13.615" v="289" actId="478"/>
          <ac:spMkLst>
            <pc:docMk/>
            <pc:sldMk cId="2303579910" sldId="268"/>
            <ac:spMk id="10" creationId="{18FAD6D3-B1FB-463D-87D0-FA9A4AEA13D6}"/>
          </ac:spMkLst>
        </pc:spChg>
      </pc:sldChg>
      <pc:sldChg chg="modSp mod ord">
        <pc:chgData name="Aditi Singh" userId="267708ab95407251" providerId="LiveId" clId="{728AA97E-07F7-4D76-B19B-4CF1B185E639}" dt="2021-11-20T06:05:55.020" v="5098" actId="20577"/>
        <pc:sldMkLst>
          <pc:docMk/>
          <pc:sldMk cId="2896385493" sldId="270"/>
        </pc:sldMkLst>
        <pc:graphicFrameChg chg="mod modGraphic">
          <ac:chgData name="Aditi Singh" userId="267708ab95407251" providerId="LiveId" clId="{728AA97E-07F7-4D76-B19B-4CF1B185E639}" dt="2021-11-20T06:05:55.020" v="5098" actId="20577"/>
          <ac:graphicFrameMkLst>
            <pc:docMk/>
            <pc:sldMk cId="2896385493" sldId="270"/>
            <ac:graphicFrameMk id="33" creationId="{7BC1F95D-CCD2-421B-B06B-706699FAAD5D}"/>
          </ac:graphicFrameMkLst>
        </pc:graphicFrameChg>
      </pc:sldChg>
      <pc:sldChg chg="modSp mod">
        <pc:chgData name="Aditi Singh" userId="267708ab95407251" providerId="LiveId" clId="{728AA97E-07F7-4D76-B19B-4CF1B185E639}" dt="2021-11-19T14:34:43.567" v="1800" actId="1076"/>
        <pc:sldMkLst>
          <pc:docMk/>
          <pc:sldMk cId="1969787568" sldId="271"/>
        </pc:sldMkLst>
        <pc:spChg chg="mod">
          <ac:chgData name="Aditi Singh" userId="267708ab95407251" providerId="LiveId" clId="{728AA97E-07F7-4D76-B19B-4CF1B185E639}" dt="2021-11-19T14:34:43.567" v="1800" actId="1076"/>
          <ac:spMkLst>
            <pc:docMk/>
            <pc:sldMk cId="1969787568" sldId="271"/>
            <ac:spMk id="2" creationId="{8BDF1EDE-5423-435C-B149-87AB1BC22B83}"/>
          </ac:spMkLst>
        </pc:spChg>
      </pc:sldChg>
      <pc:sldChg chg="addSp modSp mod">
        <pc:chgData name="Aditi Singh" userId="267708ab95407251" providerId="LiveId" clId="{728AA97E-07F7-4D76-B19B-4CF1B185E639}" dt="2021-11-19T19:43:11.326" v="4889" actId="1076"/>
        <pc:sldMkLst>
          <pc:docMk/>
          <pc:sldMk cId="3195986578" sldId="272"/>
        </pc:sldMkLst>
        <pc:spChg chg="add mod">
          <ac:chgData name="Aditi Singh" userId="267708ab95407251" providerId="LiveId" clId="{728AA97E-07F7-4D76-B19B-4CF1B185E639}" dt="2021-11-19T19:43:11.326" v="4889" actId="1076"/>
          <ac:spMkLst>
            <pc:docMk/>
            <pc:sldMk cId="3195986578" sldId="272"/>
            <ac:spMk id="4" creationId="{7039C057-AB1C-4683-AD28-76FDB375E2D5}"/>
          </ac:spMkLst>
        </pc:spChg>
      </pc:sldChg>
      <pc:sldChg chg="addSp delSp modSp mod">
        <pc:chgData name="Aditi Singh" userId="267708ab95407251" providerId="LiveId" clId="{728AA97E-07F7-4D76-B19B-4CF1B185E639}" dt="2021-11-19T19:42:51.274" v="4887" actId="20577"/>
        <pc:sldMkLst>
          <pc:docMk/>
          <pc:sldMk cId="2411164377" sldId="273"/>
        </pc:sldMkLst>
        <pc:spChg chg="del">
          <ac:chgData name="Aditi Singh" userId="267708ab95407251" providerId="LiveId" clId="{728AA97E-07F7-4D76-B19B-4CF1B185E639}" dt="2021-11-19T12:55:49.356" v="505" actId="478"/>
          <ac:spMkLst>
            <pc:docMk/>
            <pc:sldMk cId="2411164377" sldId="273"/>
            <ac:spMk id="4" creationId="{DB4249FE-5287-4954-8B7F-DB1188059956}"/>
          </ac:spMkLst>
        </pc:spChg>
        <pc:spChg chg="del">
          <ac:chgData name="Aditi Singh" userId="267708ab95407251" providerId="LiveId" clId="{728AA97E-07F7-4D76-B19B-4CF1B185E639}" dt="2021-11-19T12:55:45.786" v="504" actId="478"/>
          <ac:spMkLst>
            <pc:docMk/>
            <pc:sldMk cId="2411164377" sldId="273"/>
            <ac:spMk id="5" creationId="{17A3AD19-0CBF-4D84-8916-3751B8199889}"/>
          </ac:spMkLst>
        </pc:spChg>
        <pc:spChg chg="add mod">
          <ac:chgData name="Aditi Singh" userId="267708ab95407251" providerId="LiveId" clId="{728AA97E-07F7-4D76-B19B-4CF1B185E639}" dt="2021-11-19T19:42:51.274" v="4887" actId="20577"/>
          <ac:spMkLst>
            <pc:docMk/>
            <pc:sldMk cId="2411164377" sldId="273"/>
            <ac:spMk id="7" creationId="{FE2BD1BE-0BE5-44A2-B00A-6B2BEC132236}"/>
          </ac:spMkLst>
        </pc:spChg>
      </pc:sldChg>
      <pc:sldChg chg="addSp delSp modSp mod">
        <pc:chgData name="Aditi Singh" userId="267708ab95407251" providerId="LiveId" clId="{728AA97E-07F7-4D76-B19B-4CF1B185E639}" dt="2021-11-19T19:18:25.992" v="4607" actId="20577"/>
        <pc:sldMkLst>
          <pc:docMk/>
          <pc:sldMk cId="573108876" sldId="274"/>
        </pc:sldMkLst>
        <pc:spChg chg="mod">
          <ac:chgData name="Aditi Singh" userId="267708ab95407251" providerId="LiveId" clId="{728AA97E-07F7-4D76-B19B-4CF1B185E639}" dt="2021-11-19T14:48:08.375" v="2080" actId="1076"/>
          <ac:spMkLst>
            <pc:docMk/>
            <pc:sldMk cId="573108876" sldId="274"/>
            <ac:spMk id="2" creationId="{1E49EE46-FD5B-466D-BD27-6B01EE58F5C8}"/>
          </ac:spMkLst>
        </pc:spChg>
        <pc:spChg chg="add mod">
          <ac:chgData name="Aditi Singh" userId="267708ab95407251" providerId="LiveId" clId="{728AA97E-07F7-4D76-B19B-4CF1B185E639}" dt="2021-11-19T19:18:25.992" v="4607" actId="20577"/>
          <ac:spMkLst>
            <pc:docMk/>
            <pc:sldMk cId="573108876" sldId="274"/>
            <ac:spMk id="7" creationId="{991A204F-D3A3-4E36-97A1-B4E0D2FBCEB4}"/>
          </ac:spMkLst>
        </pc:spChg>
        <pc:picChg chg="add del mod">
          <ac:chgData name="Aditi Singh" userId="267708ab95407251" providerId="LiveId" clId="{728AA97E-07F7-4D76-B19B-4CF1B185E639}" dt="2021-11-19T13:18:17.077" v="832" actId="478"/>
          <ac:picMkLst>
            <pc:docMk/>
            <pc:sldMk cId="573108876" sldId="274"/>
            <ac:picMk id="4" creationId="{A06BA1AB-22DB-4AB1-A666-9FA6C2525452}"/>
          </ac:picMkLst>
        </pc:picChg>
        <pc:picChg chg="add mod">
          <ac:chgData name="Aditi Singh" userId="267708ab95407251" providerId="LiveId" clId="{728AA97E-07F7-4D76-B19B-4CF1B185E639}" dt="2021-11-19T14:48:12.004" v="2081" actId="1076"/>
          <ac:picMkLst>
            <pc:docMk/>
            <pc:sldMk cId="573108876" sldId="274"/>
            <ac:picMk id="6" creationId="{3E6ACE44-4210-424A-8FFD-729487E5A952}"/>
          </ac:picMkLst>
        </pc:picChg>
      </pc:sldChg>
      <pc:sldChg chg="addSp delSp modSp mod">
        <pc:chgData name="Aditi Singh" userId="267708ab95407251" providerId="LiveId" clId="{728AA97E-07F7-4D76-B19B-4CF1B185E639}" dt="2021-11-19T19:43:22.652" v="4890" actId="20577"/>
        <pc:sldMkLst>
          <pc:docMk/>
          <pc:sldMk cId="809372217" sldId="275"/>
        </pc:sldMkLst>
        <pc:spChg chg="add mod">
          <ac:chgData name="Aditi Singh" userId="267708ab95407251" providerId="LiveId" clId="{728AA97E-07F7-4D76-B19B-4CF1B185E639}" dt="2021-11-19T19:43:22.652" v="4890" actId="20577"/>
          <ac:spMkLst>
            <pc:docMk/>
            <pc:sldMk cId="809372217" sldId="275"/>
            <ac:spMk id="5" creationId="{03874158-BEC3-4EF7-BD7E-C0FF92BE63F9}"/>
          </ac:spMkLst>
        </pc:spChg>
        <pc:spChg chg="del">
          <ac:chgData name="Aditi Singh" userId="267708ab95407251" providerId="LiveId" clId="{728AA97E-07F7-4D76-B19B-4CF1B185E639}" dt="2021-11-19T13:07:48.296" v="740" actId="478"/>
          <ac:spMkLst>
            <pc:docMk/>
            <pc:sldMk cId="809372217" sldId="275"/>
            <ac:spMk id="8" creationId="{0239EEAC-72C2-448C-AB9D-14482A4348A7}"/>
          </ac:spMkLst>
        </pc:spChg>
      </pc:sldChg>
      <pc:sldChg chg="addSp modSp mod">
        <pc:chgData name="Aditi Singh" userId="267708ab95407251" providerId="LiveId" clId="{728AA97E-07F7-4D76-B19B-4CF1B185E639}" dt="2021-11-19T14:17:58.230" v="1590" actId="20577"/>
        <pc:sldMkLst>
          <pc:docMk/>
          <pc:sldMk cId="548325970" sldId="276"/>
        </pc:sldMkLst>
        <pc:spChg chg="add mod">
          <ac:chgData name="Aditi Singh" userId="267708ab95407251" providerId="LiveId" clId="{728AA97E-07F7-4D76-B19B-4CF1B185E639}" dt="2021-11-19T14:17:58.230" v="1590" actId="20577"/>
          <ac:spMkLst>
            <pc:docMk/>
            <pc:sldMk cId="548325970" sldId="276"/>
            <ac:spMk id="4" creationId="{C3702672-7B6C-4E4B-BE4E-166081FF7784}"/>
          </ac:spMkLst>
        </pc:spChg>
      </pc:sldChg>
      <pc:sldChg chg="addSp delSp modSp new mod ord">
        <pc:chgData name="Aditi Singh" userId="267708ab95407251" providerId="LiveId" clId="{728AA97E-07F7-4D76-B19B-4CF1B185E639}" dt="2021-11-19T19:13:03.065" v="4562"/>
        <pc:sldMkLst>
          <pc:docMk/>
          <pc:sldMk cId="2222725193" sldId="277"/>
        </pc:sldMkLst>
        <pc:spChg chg="mod">
          <ac:chgData name="Aditi Singh" userId="267708ab95407251" providerId="LiveId" clId="{728AA97E-07F7-4D76-B19B-4CF1B185E639}" dt="2021-11-19T19:13:03.065" v="4562"/>
          <ac:spMkLst>
            <pc:docMk/>
            <pc:sldMk cId="2222725193" sldId="277"/>
            <ac:spMk id="2" creationId="{C9F90264-06F1-40D3-9C90-0024492CDA6A}"/>
          </ac:spMkLst>
        </pc:spChg>
        <pc:spChg chg="del">
          <ac:chgData name="Aditi Singh" userId="267708ab95407251" providerId="LiveId" clId="{728AA97E-07F7-4D76-B19B-4CF1B185E639}" dt="2021-11-19T12:31:03.282" v="47" actId="478"/>
          <ac:spMkLst>
            <pc:docMk/>
            <pc:sldMk cId="2222725193" sldId="277"/>
            <ac:spMk id="3" creationId="{809417C4-C5AA-4D1E-9C33-01248FDADC8E}"/>
          </ac:spMkLst>
        </pc:spChg>
        <pc:spChg chg="del">
          <ac:chgData name="Aditi Singh" userId="267708ab95407251" providerId="LiveId" clId="{728AA97E-07F7-4D76-B19B-4CF1B185E639}" dt="2021-11-19T12:31:36.404" v="53" actId="478"/>
          <ac:spMkLst>
            <pc:docMk/>
            <pc:sldMk cId="2222725193" sldId="277"/>
            <ac:spMk id="4" creationId="{31812C70-77B5-40C7-92E9-4C331B9698FC}"/>
          </ac:spMkLst>
        </pc:spChg>
        <pc:spChg chg="del">
          <ac:chgData name="Aditi Singh" userId="267708ab95407251" providerId="LiveId" clId="{728AA97E-07F7-4D76-B19B-4CF1B185E639}" dt="2021-11-19T12:31:39.054" v="54" actId="478"/>
          <ac:spMkLst>
            <pc:docMk/>
            <pc:sldMk cId="2222725193" sldId="277"/>
            <ac:spMk id="5" creationId="{A8E753E7-6C0B-4C23-8F3D-77169D596563}"/>
          </ac:spMkLst>
        </pc:spChg>
        <pc:spChg chg="del">
          <ac:chgData name="Aditi Singh" userId="267708ab95407251" providerId="LiveId" clId="{728AA97E-07F7-4D76-B19B-4CF1B185E639}" dt="2021-11-19T12:31:05.806" v="48" actId="478"/>
          <ac:spMkLst>
            <pc:docMk/>
            <pc:sldMk cId="2222725193" sldId="277"/>
            <ac:spMk id="6" creationId="{F38742ED-BCFE-4F90-9988-7312BB78E87A}"/>
          </ac:spMkLst>
        </pc:spChg>
        <pc:spChg chg="del">
          <ac:chgData name="Aditi Singh" userId="267708ab95407251" providerId="LiveId" clId="{728AA97E-07F7-4D76-B19B-4CF1B185E639}" dt="2021-11-19T12:31:41.427" v="55" actId="478"/>
          <ac:spMkLst>
            <pc:docMk/>
            <pc:sldMk cId="2222725193" sldId="277"/>
            <ac:spMk id="7" creationId="{004F8D53-C8CB-44B4-AB05-15AF51A37878}"/>
          </ac:spMkLst>
        </pc:spChg>
        <pc:spChg chg="del">
          <ac:chgData name="Aditi Singh" userId="267708ab95407251" providerId="LiveId" clId="{728AA97E-07F7-4D76-B19B-4CF1B185E639}" dt="2021-11-19T12:31:43.820" v="56" actId="478"/>
          <ac:spMkLst>
            <pc:docMk/>
            <pc:sldMk cId="2222725193" sldId="277"/>
            <ac:spMk id="8" creationId="{F11B11B0-EC2A-4C40-8949-258C5355491F}"/>
          </ac:spMkLst>
        </pc:spChg>
        <pc:spChg chg="del">
          <ac:chgData name="Aditi Singh" userId="267708ab95407251" providerId="LiveId" clId="{728AA97E-07F7-4D76-B19B-4CF1B185E639}" dt="2021-11-19T12:31:09.004" v="49" actId="478"/>
          <ac:spMkLst>
            <pc:docMk/>
            <pc:sldMk cId="2222725193" sldId="277"/>
            <ac:spMk id="9" creationId="{94817CD9-D65F-47B7-B4E6-1AD3B1E559AD}"/>
          </ac:spMkLst>
        </pc:spChg>
        <pc:spChg chg="del">
          <ac:chgData name="Aditi Singh" userId="267708ab95407251" providerId="LiveId" clId="{728AA97E-07F7-4D76-B19B-4CF1B185E639}" dt="2021-11-19T12:31:47.442" v="57" actId="478"/>
          <ac:spMkLst>
            <pc:docMk/>
            <pc:sldMk cId="2222725193" sldId="277"/>
            <ac:spMk id="10" creationId="{2B3C1BA9-74DC-474F-8712-29028807E810}"/>
          </ac:spMkLst>
        </pc:spChg>
        <pc:spChg chg="del">
          <ac:chgData name="Aditi Singh" userId="267708ab95407251" providerId="LiveId" clId="{728AA97E-07F7-4D76-B19B-4CF1B185E639}" dt="2021-11-19T12:31:50.457" v="58" actId="478"/>
          <ac:spMkLst>
            <pc:docMk/>
            <pc:sldMk cId="2222725193" sldId="277"/>
            <ac:spMk id="11" creationId="{95E03D10-968A-4BFE-8FCF-6B500D0AA868}"/>
          </ac:spMkLst>
        </pc:spChg>
        <pc:spChg chg="del">
          <ac:chgData name="Aditi Singh" userId="267708ab95407251" providerId="LiveId" clId="{728AA97E-07F7-4D76-B19B-4CF1B185E639}" dt="2021-11-19T12:31:11.556" v="50" actId="478"/>
          <ac:spMkLst>
            <pc:docMk/>
            <pc:sldMk cId="2222725193" sldId="277"/>
            <ac:spMk id="12" creationId="{70DC050C-56E5-4002-9553-708364E38211}"/>
          </ac:spMkLst>
        </pc:spChg>
        <pc:spChg chg="del">
          <ac:chgData name="Aditi Singh" userId="267708ab95407251" providerId="LiveId" clId="{728AA97E-07F7-4D76-B19B-4CF1B185E639}" dt="2021-11-19T12:31:15.185" v="51" actId="478"/>
          <ac:spMkLst>
            <pc:docMk/>
            <pc:sldMk cId="2222725193" sldId="277"/>
            <ac:spMk id="13" creationId="{66498CB4-8DA9-44BF-9F31-28A0D9C66A5C}"/>
          </ac:spMkLst>
        </pc:spChg>
        <pc:spChg chg="del">
          <ac:chgData name="Aditi Singh" userId="267708ab95407251" providerId="LiveId" clId="{728AA97E-07F7-4D76-B19B-4CF1B185E639}" dt="2021-11-19T12:31:18.278" v="52" actId="478"/>
          <ac:spMkLst>
            <pc:docMk/>
            <pc:sldMk cId="2222725193" sldId="277"/>
            <ac:spMk id="14" creationId="{46EA00B8-DB63-41AA-955B-C733EA5BA997}"/>
          </ac:spMkLst>
        </pc:spChg>
        <pc:spChg chg="del">
          <ac:chgData name="Aditi Singh" userId="267708ab95407251" providerId="LiveId" clId="{728AA97E-07F7-4D76-B19B-4CF1B185E639}" dt="2021-11-19T12:31:57.888" v="60" actId="478"/>
          <ac:spMkLst>
            <pc:docMk/>
            <pc:sldMk cId="2222725193" sldId="277"/>
            <ac:spMk id="15" creationId="{37D41CED-8157-42CE-A921-BC04AD94AD41}"/>
          </ac:spMkLst>
        </pc:spChg>
        <pc:spChg chg="del">
          <ac:chgData name="Aditi Singh" userId="267708ab95407251" providerId="LiveId" clId="{728AA97E-07F7-4D76-B19B-4CF1B185E639}" dt="2021-11-19T12:31:53.841" v="59" actId="478"/>
          <ac:spMkLst>
            <pc:docMk/>
            <pc:sldMk cId="2222725193" sldId="277"/>
            <ac:spMk id="16" creationId="{C14988CF-DC56-45CE-8EE7-6F9CD6779009}"/>
          </ac:spMkLst>
        </pc:spChg>
        <pc:spChg chg="add mod">
          <ac:chgData name="Aditi Singh" userId="267708ab95407251" providerId="LiveId" clId="{728AA97E-07F7-4D76-B19B-4CF1B185E639}" dt="2021-11-19T14:12:15.971" v="1494" actId="1076"/>
          <ac:spMkLst>
            <pc:docMk/>
            <pc:sldMk cId="2222725193" sldId="277"/>
            <ac:spMk id="19" creationId="{EE29789A-C399-4838-9B75-3A90F8C353E1}"/>
          </ac:spMkLst>
        </pc:spChg>
      </pc:sldChg>
      <pc:sldChg chg="addSp delSp modSp new mod">
        <pc:chgData name="Aditi Singh" userId="267708ab95407251" providerId="LiveId" clId="{728AA97E-07F7-4D76-B19B-4CF1B185E639}" dt="2021-11-19T12:55:11.685" v="502"/>
        <pc:sldMkLst>
          <pc:docMk/>
          <pc:sldMk cId="1668751909" sldId="278"/>
        </pc:sldMkLst>
        <pc:spChg chg="del">
          <ac:chgData name="Aditi Singh" userId="267708ab95407251" providerId="LiveId" clId="{728AA97E-07F7-4D76-B19B-4CF1B185E639}" dt="2021-11-19T12:53:23.087" v="469" actId="478"/>
          <ac:spMkLst>
            <pc:docMk/>
            <pc:sldMk cId="1668751909" sldId="278"/>
            <ac:spMk id="2" creationId="{7AAB6C7F-A492-49C2-9653-3E7892FB1E55}"/>
          </ac:spMkLst>
        </pc:spChg>
        <pc:spChg chg="del">
          <ac:chgData name="Aditi Singh" userId="267708ab95407251" providerId="LiveId" clId="{728AA97E-07F7-4D76-B19B-4CF1B185E639}" dt="2021-11-19T12:53:15.908" v="467" actId="478"/>
          <ac:spMkLst>
            <pc:docMk/>
            <pc:sldMk cId="1668751909" sldId="278"/>
            <ac:spMk id="3" creationId="{486A2DAA-4AC9-42A8-8552-EDF66C455A34}"/>
          </ac:spMkLst>
        </pc:spChg>
        <pc:spChg chg="del">
          <ac:chgData name="Aditi Singh" userId="267708ab95407251" providerId="LiveId" clId="{728AA97E-07F7-4D76-B19B-4CF1B185E639}" dt="2021-11-19T12:53:25.728" v="470" actId="478"/>
          <ac:spMkLst>
            <pc:docMk/>
            <pc:sldMk cId="1668751909" sldId="278"/>
            <ac:spMk id="4" creationId="{E6EC4A04-F159-40E9-B517-BA3B8791CB5F}"/>
          </ac:spMkLst>
        </pc:spChg>
        <pc:spChg chg="del">
          <ac:chgData name="Aditi Singh" userId="267708ab95407251" providerId="LiveId" clId="{728AA97E-07F7-4D76-B19B-4CF1B185E639}" dt="2021-11-19T12:53:18.966" v="468" actId="478"/>
          <ac:spMkLst>
            <pc:docMk/>
            <pc:sldMk cId="1668751909" sldId="278"/>
            <ac:spMk id="5" creationId="{48B78F3E-4325-4CF5-A07B-496A0DA6753C}"/>
          </ac:spMkLst>
        </pc:spChg>
        <pc:spChg chg="del">
          <ac:chgData name="Aditi Singh" userId="267708ab95407251" providerId="LiveId" clId="{728AA97E-07F7-4D76-B19B-4CF1B185E639}" dt="2021-11-19T12:53:28.294" v="471" actId="478"/>
          <ac:spMkLst>
            <pc:docMk/>
            <pc:sldMk cId="1668751909" sldId="278"/>
            <ac:spMk id="6" creationId="{FF8E8FD3-8BE7-45A7-99CF-F9BEE25BABAE}"/>
          </ac:spMkLst>
        </pc:spChg>
        <pc:spChg chg="del">
          <ac:chgData name="Aditi Singh" userId="267708ab95407251" providerId="LiveId" clId="{728AA97E-07F7-4D76-B19B-4CF1B185E639}" dt="2021-11-19T12:53:31.424" v="472" actId="478"/>
          <ac:spMkLst>
            <pc:docMk/>
            <pc:sldMk cId="1668751909" sldId="278"/>
            <ac:spMk id="7" creationId="{0C04D299-5236-4D9B-976F-1E4F8FF7E2F7}"/>
          </ac:spMkLst>
        </pc:spChg>
        <pc:spChg chg="del">
          <ac:chgData name="Aditi Singh" userId="267708ab95407251" providerId="LiveId" clId="{728AA97E-07F7-4D76-B19B-4CF1B185E639}" dt="2021-11-19T12:53:34.352" v="473" actId="478"/>
          <ac:spMkLst>
            <pc:docMk/>
            <pc:sldMk cId="1668751909" sldId="278"/>
            <ac:spMk id="8" creationId="{6C3B71AA-1F52-4949-A969-102A997B0539}"/>
          </ac:spMkLst>
        </pc:spChg>
        <pc:spChg chg="add mod">
          <ac:chgData name="Aditi Singh" userId="267708ab95407251" providerId="LiveId" clId="{728AA97E-07F7-4D76-B19B-4CF1B185E639}" dt="2021-11-19T12:54:35.716" v="479" actId="1076"/>
          <ac:spMkLst>
            <pc:docMk/>
            <pc:sldMk cId="1668751909" sldId="278"/>
            <ac:spMk id="10" creationId="{D1719994-D67E-4666-AEFF-059DABCAC2A1}"/>
          </ac:spMkLst>
        </pc:spChg>
        <pc:spChg chg="add mod">
          <ac:chgData name="Aditi Singh" userId="267708ab95407251" providerId="LiveId" clId="{728AA97E-07F7-4D76-B19B-4CF1B185E639}" dt="2021-11-19T12:55:11.685" v="502"/>
          <ac:spMkLst>
            <pc:docMk/>
            <pc:sldMk cId="1668751909" sldId="278"/>
            <ac:spMk id="13" creationId="{DE56B72E-D4EF-4535-BD2F-41CA1813E35C}"/>
          </ac:spMkLst>
        </pc:spChg>
        <pc:picChg chg="add mod">
          <ac:chgData name="Aditi Singh" userId="267708ab95407251" providerId="LiveId" clId="{728AA97E-07F7-4D76-B19B-4CF1B185E639}" dt="2021-11-19T12:54:46.500" v="482" actId="1076"/>
          <ac:picMkLst>
            <pc:docMk/>
            <pc:sldMk cId="1668751909" sldId="278"/>
            <ac:picMk id="12" creationId="{D83F16B2-0A85-4B99-B61F-C87B9C3507ED}"/>
          </ac:picMkLst>
        </pc:picChg>
      </pc:sldChg>
      <pc:sldChg chg="addSp delSp modSp new mod">
        <pc:chgData name="Aditi Singh" userId="267708ab95407251" providerId="LiveId" clId="{728AA97E-07F7-4D76-B19B-4CF1B185E639}" dt="2021-11-19T18:23:23.670" v="4156" actId="1076"/>
        <pc:sldMkLst>
          <pc:docMk/>
          <pc:sldMk cId="455194919" sldId="279"/>
        </pc:sldMkLst>
        <pc:spChg chg="del">
          <ac:chgData name="Aditi Singh" userId="267708ab95407251" providerId="LiveId" clId="{728AA97E-07F7-4D76-B19B-4CF1B185E639}" dt="2021-11-19T13:22:20.511" v="846" actId="478"/>
          <ac:spMkLst>
            <pc:docMk/>
            <pc:sldMk cId="455194919" sldId="279"/>
            <ac:spMk id="2" creationId="{F44354A9-C05A-4D09-A603-5CB63A40947A}"/>
          </ac:spMkLst>
        </pc:spChg>
        <pc:spChg chg="del">
          <ac:chgData name="Aditi Singh" userId="267708ab95407251" providerId="LiveId" clId="{728AA97E-07F7-4D76-B19B-4CF1B185E639}" dt="2021-11-19T13:22:05.132" v="844" actId="478"/>
          <ac:spMkLst>
            <pc:docMk/>
            <pc:sldMk cId="455194919" sldId="279"/>
            <ac:spMk id="3" creationId="{DF20D3B2-E5F9-44AB-8E75-9A7F506B1110}"/>
          </ac:spMkLst>
        </pc:spChg>
        <pc:spChg chg="del">
          <ac:chgData name="Aditi Singh" userId="267708ab95407251" providerId="LiveId" clId="{728AA97E-07F7-4D76-B19B-4CF1B185E639}" dt="2021-11-19T13:22:36.833" v="851" actId="478"/>
          <ac:spMkLst>
            <pc:docMk/>
            <pc:sldMk cId="455194919" sldId="279"/>
            <ac:spMk id="4" creationId="{EB5B793B-96A3-4B0E-ADBA-EA92286CDCED}"/>
          </ac:spMkLst>
        </pc:spChg>
        <pc:spChg chg="del">
          <ac:chgData name="Aditi Singh" userId="267708ab95407251" providerId="LiveId" clId="{728AA97E-07F7-4D76-B19B-4CF1B185E639}" dt="2021-11-19T13:22:24.936" v="847" actId="478"/>
          <ac:spMkLst>
            <pc:docMk/>
            <pc:sldMk cId="455194919" sldId="279"/>
            <ac:spMk id="5" creationId="{7A63945D-4B61-4CF3-B21C-6FCA3686D9D7}"/>
          </ac:spMkLst>
        </pc:spChg>
        <pc:spChg chg="del">
          <ac:chgData name="Aditi Singh" userId="267708ab95407251" providerId="LiveId" clId="{728AA97E-07F7-4D76-B19B-4CF1B185E639}" dt="2021-11-19T13:22:34.315" v="850" actId="478"/>
          <ac:spMkLst>
            <pc:docMk/>
            <pc:sldMk cId="455194919" sldId="279"/>
            <ac:spMk id="6" creationId="{423B4CCE-9EE6-446C-8AD9-212DDCD08929}"/>
          </ac:spMkLst>
        </pc:spChg>
        <pc:spChg chg="del">
          <ac:chgData name="Aditi Singh" userId="267708ab95407251" providerId="LiveId" clId="{728AA97E-07F7-4D76-B19B-4CF1B185E639}" dt="2021-11-19T13:22:28.916" v="848" actId="478"/>
          <ac:spMkLst>
            <pc:docMk/>
            <pc:sldMk cId="455194919" sldId="279"/>
            <ac:spMk id="7" creationId="{C16F407F-35E4-4E10-B20A-4C0D2358C468}"/>
          </ac:spMkLst>
        </pc:spChg>
        <pc:spChg chg="del">
          <ac:chgData name="Aditi Singh" userId="267708ab95407251" providerId="LiveId" clId="{728AA97E-07F7-4D76-B19B-4CF1B185E639}" dt="2021-11-19T13:22:31.871" v="849" actId="478"/>
          <ac:spMkLst>
            <pc:docMk/>
            <pc:sldMk cId="455194919" sldId="279"/>
            <ac:spMk id="8" creationId="{1BE23B67-24B6-4FD0-A768-30BE5D1DD218}"/>
          </ac:spMkLst>
        </pc:spChg>
        <pc:spChg chg="del">
          <ac:chgData name="Aditi Singh" userId="267708ab95407251" providerId="LiveId" clId="{728AA97E-07F7-4D76-B19B-4CF1B185E639}" dt="2021-11-19T13:22:43.717" v="854" actId="478"/>
          <ac:spMkLst>
            <pc:docMk/>
            <pc:sldMk cId="455194919" sldId="279"/>
            <ac:spMk id="9" creationId="{A0CC6436-3A6C-44F3-A920-CC4E234316DD}"/>
          </ac:spMkLst>
        </pc:spChg>
        <pc:spChg chg="del mod">
          <ac:chgData name="Aditi Singh" userId="267708ab95407251" providerId="LiveId" clId="{728AA97E-07F7-4D76-B19B-4CF1B185E639}" dt="2021-11-19T13:22:40.746" v="853" actId="478"/>
          <ac:spMkLst>
            <pc:docMk/>
            <pc:sldMk cId="455194919" sldId="279"/>
            <ac:spMk id="10" creationId="{E3E4F27A-B13F-445C-8282-17EC57671B11}"/>
          </ac:spMkLst>
        </pc:spChg>
        <pc:spChg chg="add mod">
          <ac:chgData name="Aditi Singh" userId="267708ab95407251" providerId="LiveId" clId="{728AA97E-07F7-4D76-B19B-4CF1B185E639}" dt="2021-11-19T18:23:23.670" v="4156" actId="1076"/>
          <ac:spMkLst>
            <pc:docMk/>
            <pc:sldMk cId="455194919" sldId="279"/>
            <ac:spMk id="12" creationId="{C0416103-4AEF-4A8D-9473-AD8D16118D4E}"/>
          </ac:spMkLst>
        </pc:spChg>
        <pc:picChg chg="add mod">
          <ac:chgData name="Aditi Singh" userId="267708ab95407251" providerId="LiveId" clId="{728AA97E-07F7-4D76-B19B-4CF1B185E639}" dt="2021-11-19T18:22:37.336" v="4155" actId="1076"/>
          <ac:picMkLst>
            <pc:docMk/>
            <pc:sldMk cId="455194919" sldId="279"/>
            <ac:picMk id="14" creationId="{350AE7D6-07C8-4D71-A5DB-6D3B204450E1}"/>
          </ac:picMkLst>
        </pc:picChg>
      </pc:sldChg>
      <pc:sldChg chg="new del">
        <pc:chgData name="Aditi Singh" userId="267708ab95407251" providerId="LiveId" clId="{728AA97E-07F7-4D76-B19B-4CF1B185E639}" dt="2021-11-19T14:28:41.244" v="1770" actId="47"/>
        <pc:sldMkLst>
          <pc:docMk/>
          <pc:sldMk cId="3022567773" sldId="280"/>
        </pc:sldMkLst>
      </pc:sldChg>
      <pc:sldChg chg="addSp delSp modSp new mod">
        <pc:chgData name="Aditi Singh" userId="267708ab95407251" providerId="LiveId" clId="{728AA97E-07F7-4D76-B19B-4CF1B185E639}" dt="2021-11-22T07:45:47.050" v="5456" actId="20577"/>
        <pc:sldMkLst>
          <pc:docMk/>
          <pc:sldMk cId="3999104146" sldId="280"/>
        </pc:sldMkLst>
        <pc:spChg chg="mod">
          <ac:chgData name="Aditi Singh" userId="267708ab95407251" providerId="LiveId" clId="{728AA97E-07F7-4D76-B19B-4CF1B185E639}" dt="2021-11-19T14:33:25.465" v="1794" actId="1076"/>
          <ac:spMkLst>
            <pc:docMk/>
            <pc:sldMk cId="3999104146" sldId="280"/>
            <ac:spMk id="2" creationId="{BBC6BEB1-6DA1-4ACD-BBB1-FDDD523F2AE0}"/>
          </ac:spMkLst>
        </pc:spChg>
        <pc:spChg chg="del">
          <ac:chgData name="Aditi Singh" userId="267708ab95407251" providerId="LiveId" clId="{728AA97E-07F7-4D76-B19B-4CF1B185E639}" dt="2021-11-19T14:31:06.085" v="1793" actId="478"/>
          <ac:spMkLst>
            <pc:docMk/>
            <pc:sldMk cId="3999104146" sldId="280"/>
            <ac:spMk id="3" creationId="{0581EB83-8BA0-4B60-832D-793A0C6AB037}"/>
          </ac:spMkLst>
        </pc:spChg>
        <pc:spChg chg="add mod">
          <ac:chgData name="Aditi Singh" userId="267708ab95407251" providerId="LiveId" clId="{728AA97E-07F7-4D76-B19B-4CF1B185E639}" dt="2021-11-22T07:45:47.050" v="5456" actId="20577"/>
          <ac:spMkLst>
            <pc:docMk/>
            <pc:sldMk cId="3999104146" sldId="280"/>
            <ac:spMk id="4" creationId="{4627F0F2-2E86-4DC4-8259-E06B985DC70A}"/>
          </ac:spMkLst>
        </pc:spChg>
        <pc:picChg chg="add mod">
          <ac:chgData name="Aditi Singh" userId="267708ab95407251" providerId="LiveId" clId="{728AA97E-07F7-4D76-B19B-4CF1B185E639}" dt="2021-11-19T16:00:02.283" v="2501" actId="14100"/>
          <ac:picMkLst>
            <pc:docMk/>
            <pc:sldMk cId="3999104146" sldId="280"/>
            <ac:picMk id="6" creationId="{AF027D8E-63B4-4E3E-8B51-248298C9FB08}"/>
          </ac:picMkLst>
        </pc:picChg>
      </pc:sldChg>
      <pc:sldChg chg="addSp delSp modSp new mod">
        <pc:chgData name="Aditi Singh" userId="267708ab95407251" providerId="LiveId" clId="{728AA97E-07F7-4D76-B19B-4CF1B185E639}" dt="2021-11-19T18:04:30.480" v="3178" actId="1076"/>
        <pc:sldMkLst>
          <pc:docMk/>
          <pc:sldMk cId="4163263097" sldId="281"/>
        </pc:sldMkLst>
        <pc:spChg chg="del">
          <ac:chgData name="Aditi Singh" userId="267708ab95407251" providerId="LiveId" clId="{728AA97E-07F7-4D76-B19B-4CF1B185E639}" dt="2021-11-19T16:11:07.499" v="2502" actId="478"/>
          <ac:spMkLst>
            <pc:docMk/>
            <pc:sldMk cId="4163263097" sldId="281"/>
            <ac:spMk id="2" creationId="{088BB051-342A-43BD-A0CF-C17C5E758723}"/>
          </ac:spMkLst>
        </pc:spChg>
        <pc:spChg chg="del">
          <ac:chgData name="Aditi Singh" userId="267708ab95407251" providerId="LiveId" clId="{728AA97E-07F7-4D76-B19B-4CF1B185E639}" dt="2021-11-19T16:11:15.837" v="2504" actId="478"/>
          <ac:spMkLst>
            <pc:docMk/>
            <pc:sldMk cId="4163263097" sldId="281"/>
            <ac:spMk id="3" creationId="{C4223FD2-A687-46B3-8462-B4B848C87E8F}"/>
          </ac:spMkLst>
        </pc:spChg>
        <pc:spChg chg="del">
          <ac:chgData name="Aditi Singh" userId="267708ab95407251" providerId="LiveId" clId="{728AA97E-07F7-4D76-B19B-4CF1B185E639}" dt="2021-11-19T15:35:56.362" v="2290" actId="478"/>
          <ac:spMkLst>
            <pc:docMk/>
            <pc:sldMk cId="4163263097" sldId="281"/>
            <ac:spMk id="4" creationId="{AE052064-A418-4B54-89B9-E2FD245F4FDE}"/>
          </ac:spMkLst>
        </pc:spChg>
        <pc:spChg chg="del">
          <ac:chgData name="Aditi Singh" userId="267708ab95407251" providerId="LiveId" clId="{728AA97E-07F7-4D76-B19B-4CF1B185E639}" dt="2021-11-19T15:35:59.922" v="2291" actId="478"/>
          <ac:spMkLst>
            <pc:docMk/>
            <pc:sldMk cId="4163263097" sldId="281"/>
            <ac:spMk id="5" creationId="{2F33EABF-043B-4229-AACC-2A58B922F470}"/>
          </ac:spMkLst>
        </pc:spChg>
        <pc:spChg chg="add mod">
          <ac:chgData name="Aditi Singh" userId="267708ab95407251" providerId="LiveId" clId="{728AA97E-07F7-4D76-B19B-4CF1B185E639}" dt="2021-11-19T18:04:30.480" v="3178" actId="1076"/>
          <ac:spMkLst>
            <pc:docMk/>
            <pc:sldMk cId="4163263097" sldId="281"/>
            <ac:spMk id="8" creationId="{B211D806-CE0C-4481-9051-9E8A058671CF}"/>
          </ac:spMkLst>
        </pc:spChg>
        <pc:spChg chg="add mod">
          <ac:chgData name="Aditi Singh" userId="267708ab95407251" providerId="LiveId" clId="{728AA97E-07F7-4D76-B19B-4CF1B185E639}" dt="2021-11-19T16:12:07.670" v="2510" actId="1076"/>
          <ac:spMkLst>
            <pc:docMk/>
            <pc:sldMk cId="4163263097" sldId="281"/>
            <ac:spMk id="9" creationId="{60EC3EE9-9A83-4E58-9010-7B4023CBE209}"/>
          </ac:spMkLst>
        </pc:spChg>
        <pc:picChg chg="add mod">
          <ac:chgData name="Aditi Singh" userId="267708ab95407251" providerId="LiveId" clId="{728AA97E-07F7-4D76-B19B-4CF1B185E639}" dt="2021-11-19T17:48:38.023" v="3023" actId="1076"/>
          <ac:picMkLst>
            <pc:docMk/>
            <pc:sldMk cId="4163263097" sldId="281"/>
            <ac:picMk id="11" creationId="{5807F13D-AE31-4ED4-AE38-271E34DC5FB4}"/>
          </ac:picMkLst>
        </pc:picChg>
        <pc:picChg chg="add mod">
          <ac:chgData name="Aditi Singh" userId="267708ab95407251" providerId="LiveId" clId="{728AA97E-07F7-4D76-B19B-4CF1B185E639}" dt="2021-11-19T18:03:13.936" v="3086" actId="14100"/>
          <ac:picMkLst>
            <pc:docMk/>
            <pc:sldMk cId="4163263097" sldId="281"/>
            <ac:picMk id="13" creationId="{76216DB8-DF31-46BB-9FDF-BA758808A6CA}"/>
          </ac:picMkLst>
        </pc:picChg>
      </pc:sldChg>
      <pc:sldChg chg="new del">
        <pc:chgData name="Aditi Singh" userId="267708ab95407251" providerId="LiveId" clId="{728AA97E-07F7-4D76-B19B-4CF1B185E639}" dt="2021-11-19T14:29:40.568" v="1774" actId="47"/>
        <pc:sldMkLst>
          <pc:docMk/>
          <pc:sldMk cId="3176562145" sldId="282"/>
        </pc:sldMkLst>
      </pc:sldChg>
      <pc:sldChg chg="new del">
        <pc:chgData name="Aditi Singh" userId="267708ab95407251" providerId="LiveId" clId="{728AA97E-07F7-4D76-B19B-4CF1B185E639}" dt="2021-11-19T14:30:13.173" v="1776" actId="47"/>
        <pc:sldMkLst>
          <pc:docMk/>
          <pc:sldMk cId="3305802098" sldId="282"/>
        </pc:sldMkLst>
      </pc:sldChg>
      <pc:sldChg chg="delSp new del mod">
        <pc:chgData name="Aditi Singh" userId="267708ab95407251" providerId="LiveId" clId="{728AA97E-07F7-4D76-B19B-4CF1B185E639}" dt="2021-11-19T18:04:50.235" v="3180" actId="47"/>
        <pc:sldMkLst>
          <pc:docMk/>
          <pc:sldMk cId="3726725533" sldId="282"/>
        </pc:sldMkLst>
        <pc:spChg chg="del">
          <ac:chgData name="Aditi Singh" userId="267708ab95407251" providerId="LiveId" clId="{728AA97E-07F7-4D76-B19B-4CF1B185E639}" dt="2021-11-19T15:36:21.688" v="2295" actId="478"/>
          <ac:spMkLst>
            <pc:docMk/>
            <pc:sldMk cId="3726725533" sldId="282"/>
            <ac:spMk id="4" creationId="{FF7DAEB3-8070-4E7C-B2A6-076EE1174B45}"/>
          </ac:spMkLst>
        </pc:spChg>
        <pc:spChg chg="del">
          <ac:chgData name="Aditi Singh" userId="267708ab95407251" providerId="LiveId" clId="{728AA97E-07F7-4D76-B19B-4CF1B185E639}" dt="2021-11-19T15:36:17.935" v="2294" actId="478"/>
          <ac:spMkLst>
            <pc:docMk/>
            <pc:sldMk cId="3726725533" sldId="282"/>
            <ac:spMk id="5" creationId="{B77AABA4-2B00-4C7E-88EA-03E50ECB0D26}"/>
          </ac:spMkLst>
        </pc:spChg>
      </pc:sldChg>
      <pc:sldChg chg="addSp delSp modSp new mod">
        <pc:chgData name="Aditi Singh" userId="267708ab95407251" providerId="LiveId" clId="{728AA97E-07F7-4D76-B19B-4CF1B185E639}" dt="2021-11-19T18:57:42.070" v="4493" actId="1076"/>
        <pc:sldMkLst>
          <pc:docMk/>
          <pc:sldMk cId="1626357427" sldId="283"/>
        </pc:sldMkLst>
        <pc:spChg chg="del">
          <ac:chgData name="Aditi Singh" userId="267708ab95407251" providerId="LiveId" clId="{728AA97E-07F7-4D76-B19B-4CF1B185E639}" dt="2021-11-19T18:37:01.087" v="4314" actId="478"/>
          <ac:spMkLst>
            <pc:docMk/>
            <pc:sldMk cId="1626357427" sldId="283"/>
            <ac:spMk id="2" creationId="{BE2CF34C-52AE-45A4-A91C-535E5590E46E}"/>
          </ac:spMkLst>
        </pc:spChg>
        <pc:spChg chg="del">
          <ac:chgData name="Aditi Singh" userId="267708ab95407251" providerId="LiveId" clId="{728AA97E-07F7-4D76-B19B-4CF1B185E639}" dt="2021-11-19T18:36:55.779" v="4313" actId="478"/>
          <ac:spMkLst>
            <pc:docMk/>
            <pc:sldMk cId="1626357427" sldId="283"/>
            <ac:spMk id="3" creationId="{59178FD6-CAF0-423E-B538-5295A46BAA21}"/>
          </ac:spMkLst>
        </pc:spChg>
        <pc:spChg chg="del">
          <ac:chgData name="Aditi Singh" userId="267708ab95407251" providerId="LiveId" clId="{728AA97E-07F7-4D76-B19B-4CF1B185E639}" dt="2021-11-19T15:36:12.947" v="2293" actId="478"/>
          <ac:spMkLst>
            <pc:docMk/>
            <pc:sldMk cId="1626357427" sldId="283"/>
            <ac:spMk id="4" creationId="{5324D461-E341-44E0-BA8E-CDE481130FFF}"/>
          </ac:spMkLst>
        </pc:spChg>
        <pc:spChg chg="del">
          <ac:chgData name="Aditi Singh" userId="267708ab95407251" providerId="LiveId" clId="{728AA97E-07F7-4D76-B19B-4CF1B185E639}" dt="2021-11-19T15:36:08.604" v="2292" actId="478"/>
          <ac:spMkLst>
            <pc:docMk/>
            <pc:sldMk cId="1626357427" sldId="283"/>
            <ac:spMk id="5" creationId="{1AD84B6C-B5B0-4547-B475-E632295369D2}"/>
          </ac:spMkLst>
        </pc:spChg>
        <pc:spChg chg="add mod">
          <ac:chgData name="Aditi Singh" userId="267708ab95407251" providerId="LiveId" clId="{728AA97E-07F7-4D76-B19B-4CF1B185E639}" dt="2021-11-19T18:51:09.417" v="4484" actId="20577"/>
          <ac:spMkLst>
            <pc:docMk/>
            <pc:sldMk cId="1626357427" sldId="283"/>
            <ac:spMk id="7" creationId="{B9CD7B66-70E6-4911-A763-163ECCC49690}"/>
          </ac:spMkLst>
        </pc:spChg>
        <pc:spChg chg="add mod">
          <ac:chgData name="Aditi Singh" userId="267708ab95407251" providerId="LiveId" clId="{728AA97E-07F7-4D76-B19B-4CF1B185E639}" dt="2021-11-19T18:50:30.845" v="4451" actId="1076"/>
          <ac:spMkLst>
            <pc:docMk/>
            <pc:sldMk cId="1626357427" sldId="283"/>
            <ac:spMk id="8" creationId="{30220CA4-7A16-48EC-8527-A5244691A9E6}"/>
          </ac:spMkLst>
        </pc:spChg>
        <pc:picChg chg="add mod">
          <ac:chgData name="Aditi Singh" userId="267708ab95407251" providerId="LiveId" clId="{728AA97E-07F7-4D76-B19B-4CF1B185E639}" dt="2021-11-19T18:52:23.686" v="4487" actId="1076"/>
          <ac:picMkLst>
            <pc:docMk/>
            <pc:sldMk cId="1626357427" sldId="283"/>
            <ac:picMk id="10" creationId="{0A68A8AE-BD32-47D5-AEB9-8E512B229BB2}"/>
          </ac:picMkLst>
        </pc:picChg>
        <pc:picChg chg="add mod">
          <ac:chgData name="Aditi Singh" userId="267708ab95407251" providerId="LiveId" clId="{728AA97E-07F7-4D76-B19B-4CF1B185E639}" dt="2021-11-19T18:57:42.070" v="4493" actId="1076"/>
          <ac:picMkLst>
            <pc:docMk/>
            <pc:sldMk cId="1626357427" sldId="283"/>
            <ac:picMk id="12" creationId="{2D971900-70D0-4BAF-9E45-4B2AB891CF03}"/>
          </ac:picMkLst>
        </pc:picChg>
      </pc:sldChg>
      <pc:sldChg chg="addSp delSp modSp add mod">
        <pc:chgData name="Aditi Singh" userId="267708ab95407251" providerId="LiveId" clId="{728AA97E-07F7-4D76-B19B-4CF1B185E639}" dt="2021-11-19T18:49:54.476" v="4448" actId="14100"/>
        <pc:sldMkLst>
          <pc:docMk/>
          <pc:sldMk cId="393026123" sldId="284"/>
        </pc:sldMkLst>
        <pc:spChg chg="add del mod">
          <ac:chgData name="Aditi Singh" userId="267708ab95407251" providerId="LiveId" clId="{728AA97E-07F7-4D76-B19B-4CF1B185E639}" dt="2021-11-19T18:36:50.468" v="4312" actId="21"/>
          <ac:spMkLst>
            <pc:docMk/>
            <pc:sldMk cId="393026123" sldId="284"/>
            <ac:spMk id="7" creationId="{B84E2FBD-BF38-4A83-ABD9-40F7A3A48142}"/>
          </ac:spMkLst>
        </pc:spChg>
        <pc:spChg chg="mod">
          <ac:chgData name="Aditi Singh" userId="267708ab95407251" providerId="LiveId" clId="{728AA97E-07F7-4D76-B19B-4CF1B185E639}" dt="2021-11-19T18:49:49.005" v="4447" actId="20577"/>
          <ac:spMkLst>
            <pc:docMk/>
            <pc:sldMk cId="393026123" sldId="284"/>
            <ac:spMk id="8" creationId="{B211D806-CE0C-4481-9051-9E8A058671CF}"/>
          </ac:spMkLst>
        </pc:spChg>
        <pc:picChg chg="add mod">
          <ac:chgData name="Aditi Singh" userId="267708ab95407251" providerId="LiveId" clId="{728AA97E-07F7-4D76-B19B-4CF1B185E639}" dt="2021-11-19T18:48:34.506" v="4399" actId="14100"/>
          <ac:picMkLst>
            <pc:docMk/>
            <pc:sldMk cId="393026123" sldId="284"/>
            <ac:picMk id="3" creationId="{774CA504-F42E-4A12-8F26-9B7A91D217C7}"/>
          </ac:picMkLst>
        </pc:picChg>
        <pc:picChg chg="add mod modCrop">
          <ac:chgData name="Aditi Singh" userId="267708ab95407251" providerId="LiveId" clId="{728AA97E-07F7-4D76-B19B-4CF1B185E639}" dt="2021-11-19T18:49:54.476" v="4448" actId="14100"/>
          <ac:picMkLst>
            <pc:docMk/>
            <pc:sldMk cId="393026123" sldId="284"/>
            <ac:picMk id="5" creationId="{5A3FB5A4-378B-4B87-87BF-CB638C8B4DD1}"/>
          </ac:picMkLst>
        </pc:picChg>
        <pc:picChg chg="del">
          <ac:chgData name="Aditi Singh" userId="267708ab95407251" providerId="LiveId" clId="{728AA97E-07F7-4D76-B19B-4CF1B185E639}" dt="2021-11-19T18:04:59.172" v="3184" actId="478"/>
          <ac:picMkLst>
            <pc:docMk/>
            <pc:sldMk cId="393026123" sldId="284"/>
            <ac:picMk id="11" creationId="{5807F13D-AE31-4ED4-AE38-271E34DC5FB4}"/>
          </ac:picMkLst>
        </pc:picChg>
        <pc:picChg chg="del">
          <ac:chgData name="Aditi Singh" userId="267708ab95407251" providerId="LiveId" clId="{728AA97E-07F7-4D76-B19B-4CF1B185E639}" dt="2021-11-19T18:04:57.339" v="3183" actId="478"/>
          <ac:picMkLst>
            <pc:docMk/>
            <pc:sldMk cId="393026123" sldId="284"/>
            <ac:picMk id="13" creationId="{76216DB8-DF31-46BB-9FDF-BA758808A6CA}"/>
          </ac:picMkLst>
        </pc:picChg>
      </pc:sldChg>
      <pc:sldChg chg="addSp delSp modSp new mod">
        <pc:chgData name="Aditi Singh" userId="267708ab95407251" providerId="LiveId" clId="{728AA97E-07F7-4D76-B19B-4CF1B185E639}" dt="2021-11-19T18:50:37.635" v="4453" actId="1076"/>
        <pc:sldMkLst>
          <pc:docMk/>
          <pc:sldMk cId="926629543" sldId="285"/>
        </pc:sldMkLst>
        <pc:spChg chg="del">
          <ac:chgData name="Aditi Singh" userId="267708ab95407251" providerId="LiveId" clId="{728AA97E-07F7-4D76-B19B-4CF1B185E639}" dt="2021-11-19T18:40:21.838" v="4386" actId="478"/>
          <ac:spMkLst>
            <pc:docMk/>
            <pc:sldMk cId="926629543" sldId="285"/>
            <ac:spMk id="2" creationId="{6B882887-CC6E-4BAE-A248-C72640EE2977}"/>
          </ac:spMkLst>
        </pc:spChg>
        <pc:spChg chg="del">
          <ac:chgData name="Aditi Singh" userId="267708ab95407251" providerId="LiveId" clId="{728AA97E-07F7-4D76-B19B-4CF1B185E639}" dt="2021-11-19T18:40:16.702" v="4385" actId="478"/>
          <ac:spMkLst>
            <pc:docMk/>
            <pc:sldMk cId="926629543" sldId="285"/>
            <ac:spMk id="3" creationId="{B96EE312-FD8E-4620-8F02-60D13434117B}"/>
          </ac:spMkLst>
        </pc:spChg>
        <pc:spChg chg="del">
          <ac:chgData name="Aditi Singh" userId="267708ab95407251" providerId="LiveId" clId="{728AA97E-07F7-4D76-B19B-4CF1B185E639}" dt="2021-11-19T18:40:25.608" v="4387" actId="478"/>
          <ac:spMkLst>
            <pc:docMk/>
            <pc:sldMk cId="926629543" sldId="285"/>
            <ac:spMk id="4" creationId="{6648D415-CA30-4263-8A92-0A6615DCCD7A}"/>
          </ac:spMkLst>
        </pc:spChg>
        <pc:spChg chg="del">
          <ac:chgData name="Aditi Singh" userId="267708ab95407251" providerId="LiveId" clId="{728AA97E-07F7-4D76-B19B-4CF1B185E639}" dt="2021-11-19T18:40:30.231" v="4388" actId="478"/>
          <ac:spMkLst>
            <pc:docMk/>
            <pc:sldMk cId="926629543" sldId="285"/>
            <ac:spMk id="5" creationId="{68C198F7-87D0-409A-917C-157E1B0A4D96}"/>
          </ac:spMkLst>
        </pc:spChg>
        <pc:spChg chg="add mod">
          <ac:chgData name="Aditi Singh" userId="267708ab95407251" providerId="LiveId" clId="{728AA97E-07F7-4D76-B19B-4CF1B185E639}" dt="2021-11-19T18:50:37.635" v="4453" actId="1076"/>
          <ac:spMkLst>
            <pc:docMk/>
            <pc:sldMk cId="926629543" sldId="285"/>
            <ac:spMk id="9" creationId="{A3A642CF-9CE7-41F2-AAA6-35325825A3F3}"/>
          </ac:spMkLst>
        </pc:spChg>
        <pc:picChg chg="add mod">
          <ac:chgData name="Aditi Singh" userId="267708ab95407251" providerId="LiveId" clId="{728AA97E-07F7-4D76-B19B-4CF1B185E639}" dt="2021-11-19T18:47:37.493" v="4393" actId="1076"/>
          <ac:picMkLst>
            <pc:docMk/>
            <pc:sldMk cId="926629543" sldId="285"/>
            <ac:picMk id="8" creationId="{89A61D16-7B7E-4881-BA2D-09EAA8129437}"/>
          </ac:picMkLst>
        </pc:picChg>
      </pc:sldChg>
      <pc:sldChg chg="addSp delSp modSp new del mod ord">
        <pc:chgData name="Aditi Singh" userId="267708ab95407251" providerId="LiveId" clId="{728AA97E-07F7-4D76-B19B-4CF1B185E639}" dt="2021-11-19T19:10:45.935" v="4531" actId="47"/>
        <pc:sldMkLst>
          <pc:docMk/>
          <pc:sldMk cId="697735820" sldId="286"/>
        </pc:sldMkLst>
        <pc:spChg chg="del">
          <ac:chgData name="Aditi Singh" userId="267708ab95407251" providerId="LiveId" clId="{728AA97E-07F7-4D76-B19B-4CF1B185E639}" dt="2021-11-19T18:58:47.045" v="4495" actId="478"/>
          <ac:spMkLst>
            <pc:docMk/>
            <pc:sldMk cId="697735820" sldId="286"/>
            <ac:spMk id="2" creationId="{F095C159-D958-49AD-B1B6-A1610338B11B}"/>
          </ac:spMkLst>
        </pc:spChg>
        <pc:spChg chg="del">
          <ac:chgData name="Aditi Singh" userId="267708ab95407251" providerId="LiveId" clId="{728AA97E-07F7-4D76-B19B-4CF1B185E639}" dt="2021-11-19T18:58:50.479" v="4496" actId="478"/>
          <ac:spMkLst>
            <pc:docMk/>
            <pc:sldMk cId="697735820" sldId="286"/>
            <ac:spMk id="3" creationId="{06C74297-E534-4DE1-9D6C-A92511E3B2FC}"/>
          </ac:spMkLst>
        </pc:spChg>
        <pc:spChg chg="add mod">
          <ac:chgData name="Aditi Singh" userId="267708ab95407251" providerId="LiveId" clId="{728AA97E-07F7-4D76-B19B-4CF1B185E639}" dt="2021-11-19T19:10:43.203" v="4530" actId="20577"/>
          <ac:spMkLst>
            <pc:docMk/>
            <pc:sldMk cId="697735820" sldId="286"/>
            <ac:spMk id="6" creationId="{DF2563DB-2E1C-42EB-9728-A0520EC439B3}"/>
          </ac:spMkLst>
        </pc:spChg>
        <pc:picChg chg="add del">
          <ac:chgData name="Aditi Singh" userId="267708ab95407251" providerId="LiveId" clId="{728AA97E-07F7-4D76-B19B-4CF1B185E639}" dt="2021-11-19T19:08:23.343" v="4507" actId="21"/>
          <ac:picMkLst>
            <pc:docMk/>
            <pc:sldMk cId="697735820" sldId="286"/>
            <ac:picMk id="5" creationId="{11424192-30D2-4B80-B19F-9AE5734AAAFF}"/>
          </ac:picMkLst>
        </pc:picChg>
      </pc:sldChg>
      <pc:sldChg chg="addSp delSp modSp new mod">
        <pc:chgData name="Aditi Singh" userId="267708ab95407251" providerId="LiveId" clId="{728AA97E-07F7-4D76-B19B-4CF1B185E639}" dt="2021-11-19T19:24:53.416" v="4620" actId="14100"/>
        <pc:sldMkLst>
          <pc:docMk/>
          <pc:sldMk cId="2411458598" sldId="287"/>
        </pc:sldMkLst>
        <pc:spChg chg="del">
          <ac:chgData name="Aditi Singh" userId="267708ab95407251" providerId="LiveId" clId="{728AA97E-07F7-4D76-B19B-4CF1B185E639}" dt="2021-11-19T19:08:15.735" v="4504" actId="478"/>
          <ac:spMkLst>
            <pc:docMk/>
            <pc:sldMk cId="2411458598" sldId="287"/>
            <ac:spMk id="2" creationId="{64C57DD6-7F51-444E-B783-EE996FE5EA50}"/>
          </ac:spMkLst>
        </pc:spChg>
        <pc:spChg chg="del">
          <ac:chgData name="Aditi Singh" userId="267708ab95407251" providerId="LiveId" clId="{728AA97E-07F7-4D76-B19B-4CF1B185E639}" dt="2021-11-19T19:08:17.916" v="4505" actId="478"/>
          <ac:spMkLst>
            <pc:docMk/>
            <pc:sldMk cId="2411458598" sldId="287"/>
            <ac:spMk id="3" creationId="{6414B48E-68B1-4C33-8169-54418F9758CF}"/>
          </ac:spMkLst>
        </pc:spChg>
        <pc:spChg chg="del">
          <ac:chgData name="Aditi Singh" userId="267708ab95407251" providerId="LiveId" clId="{728AA97E-07F7-4D76-B19B-4CF1B185E639}" dt="2021-11-19T19:08:20.402" v="4506" actId="478"/>
          <ac:spMkLst>
            <pc:docMk/>
            <pc:sldMk cId="2411458598" sldId="287"/>
            <ac:spMk id="4" creationId="{DA0B3542-720E-4879-B265-69A15301C042}"/>
          </ac:spMkLst>
        </pc:spChg>
        <pc:spChg chg="del">
          <ac:chgData name="Aditi Singh" userId="267708ab95407251" providerId="LiveId" clId="{728AA97E-07F7-4D76-B19B-4CF1B185E639}" dt="2021-11-19T19:08:14.294" v="4503" actId="478"/>
          <ac:spMkLst>
            <pc:docMk/>
            <pc:sldMk cId="2411458598" sldId="287"/>
            <ac:spMk id="6" creationId="{BEA41050-BE21-4F10-9DD3-8E2B6662F783}"/>
          </ac:spMkLst>
        </pc:spChg>
        <pc:picChg chg="add mod">
          <ac:chgData name="Aditi Singh" userId="267708ab95407251" providerId="LiveId" clId="{728AA97E-07F7-4D76-B19B-4CF1B185E639}" dt="2021-11-19T19:24:50.578" v="4619" actId="14100"/>
          <ac:picMkLst>
            <pc:docMk/>
            <pc:sldMk cId="2411458598" sldId="287"/>
            <ac:picMk id="7" creationId="{22C3AE88-FD04-4B5A-A6FD-77F15BD6FBD5}"/>
          </ac:picMkLst>
        </pc:picChg>
        <pc:picChg chg="add del mod">
          <ac:chgData name="Aditi Singh" userId="267708ab95407251" providerId="LiveId" clId="{728AA97E-07F7-4D76-B19B-4CF1B185E639}" dt="2021-11-19T19:24:02.011" v="4609" actId="478"/>
          <ac:picMkLst>
            <pc:docMk/>
            <pc:sldMk cId="2411458598" sldId="287"/>
            <ac:picMk id="9" creationId="{ED233F54-DC8B-4725-B7C5-3F491A6C578E}"/>
          </ac:picMkLst>
        </pc:picChg>
        <pc:picChg chg="add mod">
          <ac:chgData name="Aditi Singh" userId="267708ab95407251" providerId="LiveId" clId="{728AA97E-07F7-4D76-B19B-4CF1B185E639}" dt="2021-11-19T19:24:53.416" v="4620" actId="14100"/>
          <ac:picMkLst>
            <pc:docMk/>
            <pc:sldMk cId="2411458598" sldId="287"/>
            <ac:picMk id="11" creationId="{612B7718-D1EA-4A9B-9E97-9477FCC29ED6}"/>
          </ac:picMkLst>
        </pc:picChg>
      </pc:sldChg>
      <pc:sldChg chg="new del">
        <pc:chgData name="Aditi Singh" userId="267708ab95407251" providerId="LiveId" clId="{728AA97E-07F7-4D76-B19B-4CF1B185E639}" dt="2021-11-19T19:00:40.788" v="4498" actId="47"/>
        <pc:sldMkLst>
          <pc:docMk/>
          <pc:sldMk cId="2573719962" sldId="287"/>
        </pc:sldMkLst>
      </pc:sldChg>
      <pc:sldChg chg="new del">
        <pc:chgData name="Aditi Singh" userId="267708ab95407251" providerId="LiveId" clId="{728AA97E-07F7-4D76-B19B-4CF1B185E639}" dt="2021-11-19T19:00:53.726" v="4500" actId="47"/>
        <pc:sldMkLst>
          <pc:docMk/>
          <pc:sldMk cId="3574815516" sldId="287"/>
        </pc:sldMkLst>
      </pc:sldChg>
      <pc:sldChg chg="delSp modSp new mod">
        <pc:chgData name="Aditi Singh" userId="267708ab95407251" providerId="LiveId" clId="{728AA97E-07F7-4D76-B19B-4CF1B185E639}" dt="2021-11-19T19:11:17.533" v="4559" actId="122"/>
        <pc:sldMkLst>
          <pc:docMk/>
          <pc:sldMk cId="2779262770" sldId="288"/>
        </pc:sldMkLst>
        <pc:spChg chg="mod">
          <ac:chgData name="Aditi Singh" userId="267708ab95407251" providerId="LiveId" clId="{728AA97E-07F7-4D76-B19B-4CF1B185E639}" dt="2021-11-19T19:11:17.533" v="4559" actId="122"/>
          <ac:spMkLst>
            <pc:docMk/>
            <pc:sldMk cId="2779262770" sldId="288"/>
            <ac:spMk id="2" creationId="{8B031E49-945C-4CD2-9C65-22CD74C108F7}"/>
          </ac:spMkLst>
        </pc:spChg>
        <pc:spChg chg="del">
          <ac:chgData name="Aditi Singh" userId="267708ab95407251" providerId="LiveId" clId="{728AA97E-07F7-4D76-B19B-4CF1B185E639}" dt="2021-11-19T19:11:03.841" v="4551" actId="478"/>
          <ac:spMkLst>
            <pc:docMk/>
            <pc:sldMk cId="2779262770" sldId="288"/>
            <ac:spMk id="3" creationId="{D02A8E1D-D719-47F2-8B9A-6738AD663C1A}"/>
          </ac:spMkLst>
        </pc:spChg>
      </pc:sldChg>
      <pc:sldChg chg="addSp modSp mod ord">
        <pc:chgData name="Aditi Singh" userId="267708ab95407251" providerId="LiveId" clId="{728AA97E-07F7-4D76-B19B-4CF1B185E639}" dt="2021-11-20T06:33:39.438" v="5387" actId="1076"/>
        <pc:sldMkLst>
          <pc:docMk/>
          <pc:sldMk cId="0" sldId="290"/>
        </pc:sldMkLst>
        <pc:spChg chg="mod">
          <ac:chgData name="Aditi Singh" userId="267708ab95407251" providerId="LiveId" clId="{728AA97E-07F7-4D76-B19B-4CF1B185E639}" dt="2021-11-20T06:33:39.438" v="5387" actId="1076"/>
          <ac:spMkLst>
            <pc:docMk/>
            <pc:sldMk cId="0" sldId="290"/>
            <ac:spMk id="2" creationId="{00000000-0000-0000-0000-000000000000}"/>
          </ac:spMkLst>
        </pc:spChg>
        <pc:spChg chg="add mod">
          <ac:chgData name="Aditi Singh" userId="267708ab95407251" providerId="LiveId" clId="{728AA97E-07F7-4D76-B19B-4CF1B185E639}" dt="2021-11-20T06:33:30.826" v="5386" actId="1076"/>
          <ac:spMkLst>
            <pc:docMk/>
            <pc:sldMk cId="0" sldId="290"/>
            <ac:spMk id="3" creationId="{8F4839DE-6AB6-4EF5-801C-2F7CA40A1DC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endParaRPr lang="en-US" sz="1600" kern="1200" spc="50" baseline="0" dirty="0">
            <a:solidFill>
              <a:prstClr val="black">
                <a:hueOff val="0"/>
                <a:satOff val="0"/>
                <a:lumOff val="0"/>
                <a:alphaOff val="0"/>
              </a:prstClr>
            </a:solidFill>
            <a:latin typeface="Tenorite"/>
            <a:ea typeface="+mn-ea"/>
            <a:cs typeface="+mn-cs"/>
          </a:endParaRPr>
        </a:p>
        <a:p>
          <a:pPr marL="0" lvl="0" indent="0" algn="l" defTabSz="666750" rtl="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3 Dec – 10 Dec</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Requirement Analysis</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gn="ctr">
            <a:lnSpc>
              <a:spcPct val="100000"/>
            </a:lnSpc>
          </a:pPr>
          <a:endParaRPr lang="en-US" sz="1600" spc="50" baseline="0" dirty="0">
            <a:latin typeface="+mn-lt"/>
          </a:endParaRPr>
        </a:p>
        <a:p>
          <a:pPr marL="0" algn="ctr">
            <a:lnSpc>
              <a:spcPct val="100000"/>
            </a:lnSpc>
          </a:pPr>
          <a:r>
            <a:rPr lang="en-US" sz="1600" spc="50" baseline="0" dirty="0">
              <a:latin typeface="+mn-lt"/>
            </a:rPr>
            <a:t>22 Aug – 3 Sept</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Research</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endParaRPr lang="en-US" sz="1600" spc="50" baseline="0" dirty="0">
            <a:latin typeface="+mn-lt"/>
          </a:endParaRPr>
        </a:p>
        <a:p>
          <a:pPr marL="0">
            <a:lnSpc>
              <a:spcPct val="100000"/>
            </a:lnSpc>
          </a:pPr>
          <a:r>
            <a:rPr lang="en-US" sz="1600" spc="50" baseline="0" dirty="0">
              <a:latin typeface="+mn-lt"/>
            </a:rPr>
            <a:t>3 Sept –  20 Sept </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 Analysis</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20 Sept – 15 Oct</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Coding/Testing </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endParaRPr lang="en-US" sz="1600" kern="1200" spc="50" baseline="0" dirty="0">
            <a:solidFill>
              <a:prstClr val="black">
                <a:hueOff val="0"/>
                <a:satOff val="0"/>
                <a:lumOff val="0"/>
                <a:alphaOff val="0"/>
              </a:prstClr>
            </a:solidFill>
            <a:latin typeface="Tenorite"/>
            <a:ea typeface="+mn-ea"/>
            <a:cs typeface="+mn-cs"/>
          </a:endParaRPr>
        </a:p>
        <a:p>
          <a:pPr marL="0" lvl="0" indent="0" algn="l" defTabSz="666750" rtl="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25 Oct – 3 Dec</a:t>
          </a:r>
        </a:p>
      </dgm:t>
    </dgm:pt>
    <dgm:pt modelId="{97624CC8-6315-4683-B26C-C30D552DA5A6}" type="sibTrans" cxnId="{F942F56C-9025-4AA1-9B36-C5AE0A93B0F5}">
      <dgm:prSet/>
      <dgm:spPr/>
      <dgm:t>
        <a:bodyPr/>
        <a:lstStyle/>
        <a:p>
          <a:endParaRPr lang="en-US">
            <a:latin typeface="+mn-lt"/>
          </a:endParaRPr>
        </a:p>
      </dgm:t>
    </dgm:pt>
    <dgm:pt modelId="{39522508-BC4E-4DD5-A744-AFEFFE36DB74}" type="par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Final Documentation</a:t>
          </a:r>
        </a:p>
      </dgm:t>
    </dgm:pt>
    <dgm:pt modelId="{84DE1C3A-3FC7-4DB3-88ED-33F65A71557A}" type="sibTrans" cxnId="{179FAFCF-F878-464E-A8A6-1185EFA0E380}">
      <dgm:prSet/>
      <dgm:spPr/>
      <dgm:t>
        <a:bodyPr/>
        <a:lstStyle/>
        <a:p>
          <a:endParaRPr lang="en-US">
            <a:latin typeface="+mn-lt"/>
          </a:endParaRPr>
        </a:p>
      </dgm:t>
    </dgm:pt>
    <dgm:pt modelId="{4A8C15D4-B36F-4764-B4FF-F2AF790D3E17}" type="parTrans" cxnId="{179FAFCF-F878-464E-A8A6-1185EFA0E38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760"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Requirement Analysis</a:t>
          </a:r>
        </a:p>
      </dsp:txBody>
      <dsp:txXfrm>
        <a:off x="13760" y="748982"/>
        <a:ext cx="2011384" cy="603415"/>
      </dsp:txXfrm>
    </dsp:sp>
    <dsp:sp modelId="{22359DD7-1BFB-4900-BAE6-6084F2F57988}">
      <dsp:nvSpPr>
        <dsp:cNvPr id="0" name=""/>
        <dsp:cNvSpPr/>
      </dsp:nvSpPr>
      <dsp:spPr>
        <a:xfrm>
          <a:off x="13760"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ctr" defTabSz="711200">
            <a:lnSpc>
              <a:spcPct val="100000"/>
            </a:lnSpc>
            <a:spcBef>
              <a:spcPct val="0"/>
            </a:spcBef>
            <a:spcAft>
              <a:spcPct val="35000"/>
            </a:spcAft>
            <a:buNone/>
          </a:pPr>
          <a:endParaRPr lang="en-US" sz="1600" kern="1200" spc="50" baseline="0" dirty="0">
            <a:latin typeface="+mn-lt"/>
          </a:endParaRPr>
        </a:p>
        <a:p>
          <a:pPr marL="0" lvl="0" indent="0" algn="ctr" defTabSz="711200">
            <a:lnSpc>
              <a:spcPct val="100000"/>
            </a:lnSpc>
            <a:spcBef>
              <a:spcPct val="0"/>
            </a:spcBef>
            <a:spcAft>
              <a:spcPct val="35000"/>
            </a:spcAft>
            <a:buNone/>
          </a:pPr>
          <a:r>
            <a:rPr lang="en-US" sz="1600" kern="1200" spc="50" baseline="0" dirty="0">
              <a:latin typeface="+mn-lt"/>
            </a:rPr>
            <a:t>22 Aug – 3 Sept</a:t>
          </a:r>
        </a:p>
      </dsp:txBody>
      <dsp:txXfrm>
        <a:off x="13760" y="1352397"/>
        <a:ext cx="2011384" cy="1643532"/>
      </dsp:txXfrm>
    </dsp:sp>
    <dsp:sp modelId="{C4F84DEA-2002-4D32-8E80-70EEE05E345A}">
      <dsp:nvSpPr>
        <dsp:cNvPr id="0" name=""/>
        <dsp:cNvSpPr/>
      </dsp:nvSpPr>
      <dsp:spPr>
        <a:xfrm>
          <a:off x="2132933"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Research</a:t>
          </a:r>
        </a:p>
      </dsp:txBody>
      <dsp:txXfrm>
        <a:off x="2132933" y="748982"/>
        <a:ext cx="2011384" cy="603415"/>
      </dsp:txXfrm>
    </dsp:sp>
    <dsp:sp modelId="{4FEB85EB-D046-4CDB-8A62-BBCE260C4490}">
      <dsp:nvSpPr>
        <dsp:cNvPr id="0" name=""/>
        <dsp:cNvSpPr/>
      </dsp:nvSpPr>
      <dsp:spPr>
        <a:xfrm>
          <a:off x="2132933"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711200">
            <a:lnSpc>
              <a:spcPct val="100000"/>
            </a:lnSpc>
            <a:spcBef>
              <a:spcPct val="0"/>
            </a:spcBef>
            <a:spcAft>
              <a:spcPct val="35000"/>
            </a:spcAft>
            <a:buNone/>
          </a:pPr>
          <a:endParaRPr lang="en-US" sz="1600" kern="1200" spc="50" baseline="0" dirty="0">
            <a:latin typeface="+mn-lt"/>
          </a:endParaRPr>
        </a:p>
        <a:p>
          <a:pPr marL="0" lvl="0" indent="0" algn="l" defTabSz="711200">
            <a:lnSpc>
              <a:spcPct val="100000"/>
            </a:lnSpc>
            <a:spcBef>
              <a:spcPct val="0"/>
            </a:spcBef>
            <a:spcAft>
              <a:spcPct val="35000"/>
            </a:spcAft>
            <a:buNone/>
          </a:pPr>
          <a:r>
            <a:rPr lang="en-US" sz="1600" kern="1200" spc="50" baseline="0" dirty="0">
              <a:latin typeface="+mn-lt"/>
            </a:rPr>
            <a:t>3 Sept –  20 Sept </a:t>
          </a:r>
        </a:p>
      </dsp:txBody>
      <dsp:txXfrm>
        <a:off x="2132933" y="1352397"/>
        <a:ext cx="2011384" cy="1643532"/>
      </dsp:txXfrm>
    </dsp:sp>
    <dsp:sp modelId="{49B7F8FA-D256-41EF-9327-52A3551D9A60}">
      <dsp:nvSpPr>
        <dsp:cNvPr id="0" name=""/>
        <dsp:cNvSpPr/>
      </dsp:nvSpPr>
      <dsp:spPr>
        <a:xfrm>
          <a:off x="4252107"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 Analysis</a:t>
          </a:r>
        </a:p>
      </dsp:txBody>
      <dsp:txXfrm>
        <a:off x="4252107" y="748982"/>
        <a:ext cx="2011384" cy="603415"/>
      </dsp:txXfrm>
    </dsp:sp>
    <dsp:sp modelId="{6B5FE59C-B471-448A-AA7A-B526DCC4D4CA}">
      <dsp:nvSpPr>
        <dsp:cNvPr id="0" name=""/>
        <dsp:cNvSpPr/>
      </dsp:nvSpPr>
      <dsp:spPr>
        <a:xfrm>
          <a:off x="4252107"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20 Sept – 15 Oct</a:t>
          </a:r>
        </a:p>
      </dsp:txBody>
      <dsp:txXfrm>
        <a:off x="4252107" y="1352397"/>
        <a:ext cx="2011384" cy="1643532"/>
      </dsp:txXfrm>
    </dsp:sp>
    <dsp:sp modelId="{4132ECB1-6BEF-4935-AFA3-B2EAA48FDE7E}">
      <dsp:nvSpPr>
        <dsp:cNvPr id="0" name=""/>
        <dsp:cNvSpPr/>
      </dsp:nvSpPr>
      <dsp:spPr>
        <a:xfrm>
          <a:off x="6371281"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Coding/Testing </a:t>
          </a:r>
        </a:p>
      </dsp:txBody>
      <dsp:txXfrm>
        <a:off x="6371281" y="748982"/>
        <a:ext cx="2011384" cy="603415"/>
      </dsp:txXfrm>
    </dsp:sp>
    <dsp:sp modelId="{C42A8BDE-B838-475D-AFDE-17B60D744AB6}">
      <dsp:nvSpPr>
        <dsp:cNvPr id="0" name=""/>
        <dsp:cNvSpPr/>
      </dsp:nvSpPr>
      <dsp:spPr>
        <a:xfrm>
          <a:off x="6371281"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rtl="0">
            <a:lnSpc>
              <a:spcPct val="100000"/>
            </a:lnSpc>
            <a:spcBef>
              <a:spcPct val="0"/>
            </a:spcBef>
            <a:spcAft>
              <a:spcPct val="35000"/>
            </a:spcAft>
            <a:buNone/>
          </a:pPr>
          <a:endParaRPr lang="en-US" sz="1600" kern="1200" spc="50" baseline="0" dirty="0">
            <a:solidFill>
              <a:prstClr val="black">
                <a:hueOff val="0"/>
                <a:satOff val="0"/>
                <a:lumOff val="0"/>
                <a:alphaOff val="0"/>
              </a:prstClr>
            </a:solidFill>
            <a:latin typeface="Tenorite"/>
            <a:ea typeface="+mn-ea"/>
            <a:cs typeface="+mn-cs"/>
          </a:endParaRPr>
        </a:p>
        <a:p>
          <a:pPr marL="0" lvl="0" indent="0" algn="l" defTabSz="666750" rtl="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25 Oct – 3 Dec</a:t>
          </a:r>
        </a:p>
      </dsp:txBody>
      <dsp:txXfrm>
        <a:off x="6371281" y="1352397"/>
        <a:ext cx="2011384" cy="1643532"/>
      </dsp:txXfrm>
    </dsp:sp>
    <dsp:sp modelId="{59606EB9-9F10-4D12-A33F-A242FDCC0D0F}">
      <dsp:nvSpPr>
        <dsp:cNvPr id="0" name=""/>
        <dsp:cNvSpPr/>
      </dsp:nvSpPr>
      <dsp:spPr>
        <a:xfrm>
          <a:off x="8490455"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Final Documentation</a:t>
          </a:r>
        </a:p>
      </dsp:txBody>
      <dsp:txXfrm>
        <a:off x="8490455" y="748982"/>
        <a:ext cx="2011384" cy="603415"/>
      </dsp:txXfrm>
    </dsp:sp>
    <dsp:sp modelId="{C8429E68-36DD-4F6A-A2F4-7CCDADCEFAD1}">
      <dsp:nvSpPr>
        <dsp:cNvPr id="0" name=""/>
        <dsp:cNvSpPr/>
      </dsp:nvSpPr>
      <dsp:spPr>
        <a:xfrm>
          <a:off x="8490455"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endParaRPr lang="en-US" sz="1600" kern="1200" spc="50" baseline="0" dirty="0">
            <a:solidFill>
              <a:prstClr val="black">
                <a:hueOff val="0"/>
                <a:satOff val="0"/>
                <a:lumOff val="0"/>
                <a:alphaOff val="0"/>
              </a:prstClr>
            </a:solidFill>
            <a:latin typeface="Tenorite"/>
            <a:ea typeface="+mn-ea"/>
            <a:cs typeface="+mn-cs"/>
          </a:endParaRPr>
        </a:p>
        <a:p>
          <a:pPr marL="0" lvl="0" indent="0" algn="l" defTabSz="666750" rtl="0">
            <a:lnSpc>
              <a:spcPct val="100000"/>
            </a:lnSpc>
            <a:spcBef>
              <a:spcPct val="0"/>
            </a:spcBef>
            <a:spcAft>
              <a:spcPct val="35000"/>
            </a:spcAft>
            <a:buNone/>
          </a:pPr>
          <a:r>
            <a:rPr lang="en-US" sz="1600" kern="1200" spc="50" baseline="0" dirty="0">
              <a:solidFill>
                <a:prstClr val="black">
                  <a:hueOff val="0"/>
                  <a:satOff val="0"/>
                  <a:lumOff val="0"/>
                  <a:alphaOff val="0"/>
                </a:prstClr>
              </a:solidFill>
              <a:latin typeface="Tenorite"/>
              <a:ea typeface="+mn-ea"/>
              <a:cs typeface="+mn-cs"/>
            </a:rPr>
            <a:t>3 Dec – 10 Dec</a:t>
          </a:r>
        </a:p>
      </dsp:txBody>
      <dsp:txXfrm>
        <a:off x="8490455" y="1352397"/>
        <a:ext cx="2011384" cy="164353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pPr/>
              <a:t>11/22/2021</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pPr/>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pPr/>
              <a:t>11/22/2021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pPr/>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11/22/2021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11/22/2021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hyperlink" Target="https://www.geeksforgeeks.org/dijkstras-shortest-path-algorithm-greedy-algo-7/"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E46-FD5B-466D-BD27-6B01EE58F5C8}"/>
              </a:ext>
            </a:extLst>
          </p:cNvPr>
          <p:cNvSpPr>
            <a:spLocks noGrp="1"/>
          </p:cNvSpPr>
          <p:nvPr>
            <p:ph type="ctrTitle"/>
          </p:nvPr>
        </p:nvSpPr>
        <p:spPr>
          <a:xfrm>
            <a:off x="6296025" y="137040"/>
            <a:ext cx="4610100" cy="984885"/>
          </a:xfrm>
        </p:spPr>
        <p:txBody>
          <a:bodyPr/>
          <a:lstStyle/>
          <a:p>
            <a:r>
              <a:rPr lang="en-IN" dirty="0"/>
              <a:t>List of libraries</a:t>
            </a:r>
          </a:p>
        </p:txBody>
      </p:sp>
      <p:pic>
        <p:nvPicPr>
          <p:cNvPr id="6" name="Picture 5">
            <a:extLst>
              <a:ext uri="{FF2B5EF4-FFF2-40B4-BE49-F238E27FC236}">
                <a16:creationId xmlns:a16="http://schemas.microsoft.com/office/drawing/2014/main" id="{3E6ACE44-4210-424A-8FFD-729487E5A952}"/>
              </a:ext>
            </a:extLst>
          </p:cNvPr>
          <p:cNvPicPr>
            <a:picLocks noChangeAspect="1"/>
          </p:cNvPicPr>
          <p:nvPr/>
        </p:nvPicPr>
        <p:blipFill>
          <a:blip r:embed="rId2"/>
          <a:stretch>
            <a:fillRect/>
          </a:stretch>
        </p:blipFill>
        <p:spPr>
          <a:xfrm>
            <a:off x="7094851" y="1477624"/>
            <a:ext cx="3012447" cy="2147888"/>
          </a:xfrm>
          <a:prstGeom prst="rect">
            <a:avLst/>
          </a:prstGeom>
        </p:spPr>
      </p:pic>
      <p:sp>
        <p:nvSpPr>
          <p:cNvPr id="7" name="TextBox 6">
            <a:extLst>
              <a:ext uri="{FF2B5EF4-FFF2-40B4-BE49-F238E27FC236}">
                <a16:creationId xmlns:a16="http://schemas.microsoft.com/office/drawing/2014/main" id="{991A204F-D3A3-4E36-97A1-B4E0D2FBCEB4}"/>
              </a:ext>
            </a:extLst>
          </p:cNvPr>
          <p:cNvSpPr txBox="1"/>
          <p:nvPr/>
        </p:nvSpPr>
        <p:spPr>
          <a:xfrm>
            <a:off x="5743575" y="3981211"/>
            <a:ext cx="6381750" cy="2585323"/>
          </a:xfrm>
          <a:prstGeom prst="rect">
            <a:avLst/>
          </a:prstGeom>
          <a:noFill/>
        </p:spPr>
        <p:txBody>
          <a:bodyPr wrap="square" rtlCol="0">
            <a:spAutoFit/>
          </a:bodyPr>
          <a:lstStyle/>
          <a:p>
            <a:r>
              <a:rPr lang="en-IN" sz="1800" b="0" strike="noStrike" spc="-1" dirty="0">
                <a:solidFill>
                  <a:schemeClr val="bg1"/>
                </a:solidFill>
                <a:latin typeface="Calibri"/>
                <a:ea typeface="Calibri"/>
              </a:rPr>
              <a:t> </a:t>
            </a:r>
            <a:r>
              <a:rPr lang="en-IN" spc="-1" dirty="0">
                <a:solidFill>
                  <a:schemeClr val="bg1"/>
                </a:solidFill>
                <a:latin typeface="Calibri"/>
                <a:ea typeface="Calibri"/>
              </a:rPr>
              <a:t>W</a:t>
            </a:r>
            <a:r>
              <a:rPr lang="en-IN" sz="1800" b="0" strike="noStrike" spc="-1" dirty="0">
                <a:solidFill>
                  <a:schemeClr val="bg1"/>
                </a:solidFill>
                <a:latin typeface="Calibri"/>
                <a:ea typeface="Calibri"/>
              </a:rPr>
              <a:t>e have used basic libraries lik</a:t>
            </a:r>
            <a:r>
              <a:rPr lang="en-IN" spc="-1" dirty="0">
                <a:solidFill>
                  <a:schemeClr val="bg1"/>
                </a:solidFill>
                <a:latin typeface="Calibri"/>
                <a:ea typeface="Calibri"/>
              </a:rPr>
              <a:t>e-</a:t>
            </a:r>
            <a:r>
              <a:rPr lang="en-IN" sz="1800" b="0" strike="noStrike" spc="-1" dirty="0">
                <a:solidFill>
                  <a:schemeClr val="bg1"/>
                </a:solidFill>
                <a:latin typeface="Calibri"/>
                <a:ea typeface="Calibri"/>
              </a:rPr>
              <a:t> &lt;</a:t>
            </a:r>
            <a:r>
              <a:rPr lang="en-IN" sz="1800" b="0" strike="noStrike" spc="-1" dirty="0" err="1">
                <a:solidFill>
                  <a:schemeClr val="bg1"/>
                </a:solidFill>
                <a:latin typeface="Calibri"/>
                <a:ea typeface="Calibri"/>
              </a:rPr>
              <a:t>iostream.h</a:t>
            </a:r>
            <a:r>
              <a:rPr lang="en-IN" sz="1800" b="0" strike="noStrike" spc="-1" dirty="0">
                <a:solidFill>
                  <a:schemeClr val="bg1"/>
                </a:solidFill>
                <a:latin typeface="Calibri"/>
                <a:ea typeface="Calibri"/>
              </a:rPr>
              <a:t>&gt;,&lt;</a:t>
            </a:r>
            <a:r>
              <a:rPr lang="en-IN" sz="1800" b="0" strike="noStrike" spc="-1" dirty="0" err="1">
                <a:solidFill>
                  <a:schemeClr val="bg1"/>
                </a:solidFill>
                <a:latin typeface="Calibri"/>
                <a:ea typeface="Calibri"/>
              </a:rPr>
              <a:t>conio.h</a:t>
            </a:r>
            <a:r>
              <a:rPr lang="en-IN" sz="1800" b="0" strike="noStrike" spc="-1" dirty="0">
                <a:solidFill>
                  <a:schemeClr val="bg1"/>
                </a:solidFill>
                <a:latin typeface="Calibri"/>
                <a:ea typeface="Calibri"/>
              </a:rPr>
              <a:t>&gt;,&lt;</a:t>
            </a:r>
            <a:r>
              <a:rPr lang="en-IN" sz="1800" b="0" strike="noStrike" spc="-1" dirty="0" err="1">
                <a:solidFill>
                  <a:schemeClr val="bg1"/>
                </a:solidFill>
                <a:latin typeface="Calibri"/>
                <a:ea typeface="Calibri"/>
              </a:rPr>
              <a:t>string.h</a:t>
            </a:r>
            <a:r>
              <a:rPr lang="en-IN" sz="1800" b="0" strike="noStrike" spc="-1" dirty="0">
                <a:solidFill>
                  <a:schemeClr val="bg1"/>
                </a:solidFill>
                <a:latin typeface="Calibri"/>
                <a:ea typeface="Calibri"/>
              </a:rPr>
              <a:t>&gt;,&lt;</a:t>
            </a:r>
            <a:r>
              <a:rPr lang="en-IN" sz="1800" b="0" strike="noStrike" spc="-1" dirty="0" err="1">
                <a:solidFill>
                  <a:schemeClr val="bg1"/>
                </a:solidFill>
                <a:latin typeface="Calibri"/>
                <a:ea typeface="Calibri"/>
              </a:rPr>
              <a:t>fstream.h</a:t>
            </a:r>
            <a:r>
              <a:rPr lang="en-IN" sz="1800" b="0" strike="noStrike" spc="-1" dirty="0">
                <a:solidFill>
                  <a:schemeClr val="bg1"/>
                </a:solidFill>
                <a:latin typeface="Calibri"/>
                <a:ea typeface="Calibri"/>
              </a:rPr>
              <a:t>&gt;,&lt;</a:t>
            </a:r>
            <a:r>
              <a:rPr lang="en-IN" sz="1800" b="0" strike="noStrike" spc="-1" dirty="0" err="1">
                <a:solidFill>
                  <a:schemeClr val="bg1"/>
                </a:solidFill>
                <a:latin typeface="Calibri"/>
                <a:ea typeface="Calibri"/>
              </a:rPr>
              <a:t>time.h</a:t>
            </a:r>
            <a:r>
              <a:rPr lang="en-IN" sz="1800" b="0" strike="noStrike" spc="-1" dirty="0">
                <a:solidFill>
                  <a:schemeClr val="bg1"/>
                </a:solidFill>
                <a:latin typeface="Calibri"/>
                <a:ea typeface="Calibri"/>
              </a:rPr>
              <a:t>&gt;,&lt;</a:t>
            </a:r>
            <a:r>
              <a:rPr lang="en-IN" sz="1800" b="0" strike="noStrike" spc="-1" dirty="0" err="1">
                <a:solidFill>
                  <a:schemeClr val="bg1"/>
                </a:solidFill>
                <a:latin typeface="Calibri"/>
                <a:ea typeface="Calibri"/>
              </a:rPr>
              <a:t>map.h</a:t>
            </a:r>
            <a:r>
              <a:rPr lang="en-IN" sz="1800" b="0" strike="noStrike" spc="-1" dirty="0">
                <a:solidFill>
                  <a:schemeClr val="bg1"/>
                </a:solidFill>
                <a:latin typeface="Calibri"/>
                <a:ea typeface="Calibri"/>
              </a:rPr>
              <a:t>&gt; that will contain all the essential components required for coding.</a:t>
            </a:r>
          </a:p>
          <a:p>
            <a:endParaRPr lang="en-IN" sz="1800" b="0" strike="noStrike" spc="-1" dirty="0">
              <a:solidFill>
                <a:schemeClr val="bg1"/>
              </a:solidFill>
              <a:latin typeface="Calibri"/>
              <a:ea typeface="Calibri"/>
            </a:endParaRPr>
          </a:p>
          <a:p>
            <a:r>
              <a:rPr lang="en-IN" sz="1800" b="0" strike="noStrike" spc="-1" dirty="0">
                <a:solidFill>
                  <a:schemeClr val="bg1"/>
                </a:solidFill>
                <a:latin typeface="Calibri"/>
                <a:ea typeface="Calibri"/>
              </a:rPr>
              <a:t>&lt;</a:t>
            </a:r>
            <a:r>
              <a:rPr lang="en-IN" sz="1800" b="0" strike="noStrike" spc="-1" dirty="0" err="1">
                <a:solidFill>
                  <a:schemeClr val="bg1"/>
                </a:solidFill>
                <a:latin typeface="Calibri"/>
                <a:ea typeface="Calibri"/>
              </a:rPr>
              <a:t>fstream.h</a:t>
            </a:r>
            <a:r>
              <a:rPr lang="en-IN" sz="1800" b="0" strike="noStrike" spc="-1" dirty="0">
                <a:solidFill>
                  <a:schemeClr val="bg1"/>
                </a:solidFill>
                <a:latin typeface="Calibri"/>
                <a:ea typeface="Calibri"/>
              </a:rPr>
              <a:t>&gt; is used for inclusion of file handling .</a:t>
            </a:r>
          </a:p>
          <a:p>
            <a:r>
              <a:rPr lang="en-IN" sz="1800" b="0" strike="noStrike" spc="-1" dirty="0">
                <a:solidFill>
                  <a:schemeClr val="bg1"/>
                </a:solidFill>
                <a:latin typeface="Calibri"/>
                <a:ea typeface="Calibri"/>
              </a:rPr>
              <a:t>&lt;</a:t>
            </a:r>
            <a:r>
              <a:rPr lang="en-IN" sz="1800" b="0" strike="noStrike" spc="-1" dirty="0" err="1">
                <a:solidFill>
                  <a:schemeClr val="bg1"/>
                </a:solidFill>
                <a:latin typeface="Calibri"/>
                <a:ea typeface="Calibri"/>
              </a:rPr>
              <a:t>time.h</a:t>
            </a:r>
            <a:r>
              <a:rPr lang="en-IN" sz="1800" b="0" strike="noStrike" spc="-1" dirty="0">
                <a:solidFill>
                  <a:schemeClr val="bg1"/>
                </a:solidFill>
                <a:latin typeface="Calibri"/>
                <a:ea typeface="Calibri"/>
              </a:rPr>
              <a:t>&gt; will be used to produce random numbers using the function “RAND”.</a:t>
            </a:r>
          </a:p>
          <a:p>
            <a:r>
              <a:rPr lang="en-IN" spc="-1" dirty="0">
                <a:solidFill>
                  <a:schemeClr val="bg1"/>
                </a:solidFill>
                <a:latin typeface="Calibri"/>
                <a:ea typeface="Calibri"/>
              </a:rPr>
              <a:t>&lt;</a:t>
            </a:r>
            <a:r>
              <a:rPr lang="en-IN" spc="-1" dirty="0" err="1">
                <a:solidFill>
                  <a:schemeClr val="bg1"/>
                </a:solidFill>
                <a:latin typeface="Calibri"/>
                <a:ea typeface="Calibri"/>
              </a:rPr>
              <a:t>map.h</a:t>
            </a:r>
            <a:r>
              <a:rPr lang="en-IN" spc="-1" dirty="0">
                <a:solidFill>
                  <a:schemeClr val="bg1"/>
                </a:solidFill>
                <a:latin typeface="Calibri"/>
                <a:ea typeface="Calibri"/>
              </a:rPr>
              <a:t>&gt; has been used to store data set in key-value pair.</a:t>
            </a:r>
            <a:endParaRPr lang="en-IN" sz="1800" b="0" strike="noStrike" spc="-1" dirty="0">
              <a:solidFill>
                <a:schemeClr val="bg1"/>
              </a:solidFill>
              <a:latin typeface="Calibri"/>
              <a:ea typeface="Calibri"/>
            </a:endParaRPr>
          </a:p>
          <a:p>
            <a:endParaRPr lang="en-IN" dirty="0">
              <a:solidFill>
                <a:schemeClr val="bg1"/>
              </a:solidFill>
            </a:endParaRPr>
          </a:p>
        </p:txBody>
      </p:sp>
    </p:spTree>
    <p:extLst>
      <p:ext uri="{BB962C8B-B14F-4D97-AF65-F5344CB8AC3E}">
        <p14:creationId xmlns:p14="http://schemas.microsoft.com/office/powerpoint/2010/main" val="573108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C961925-607C-4111-BB7D-1E62AB25B7C6}"/>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12" name="Title 12">
            <a:extLst>
              <a:ext uri="{FF2B5EF4-FFF2-40B4-BE49-F238E27FC236}">
                <a16:creationId xmlns:a16="http://schemas.microsoft.com/office/drawing/2014/main" id="{C0416103-4AEF-4A8D-9473-AD8D16118D4E}"/>
              </a:ext>
            </a:extLst>
          </p:cNvPr>
          <p:cNvSpPr txBox="1">
            <a:spLocks/>
          </p:cNvSpPr>
          <p:nvPr/>
        </p:nvSpPr>
        <p:spPr>
          <a:xfrm>
            <a:off x="1885156" y="136525"/>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dirty="0"/>
              <a:t>Data set </a:t>
            </a:r>
          </a:p>
        </p:txBody>
      </p:sp>
      <p:pic>
        <p:nvPicPr>
          <p:cNvPr id="14" name="Picture 13">
            <a:extLst>
              <a:ext uri="{FF2B5EF4-FFF2-40B4-BE49-F238E27FC236}">
                <a16:creationId xmlns:a16="http://schemas.microsoft.com/office/drawing/2014/main" id="{350AE7D6-07C8-4D71-A5DB-6D3B204450E1}"/>
              </a:ext>
            </a:extLst>
          </p:cNvPr>
          <p:cNvPicPr>
            <a:picLocks noChangeAspect="1"/>
          </p:cNvPicPr>
          <p:nvPr/>
        </p:nvPicPr>
        <p:blipFill>
          <a:blip r:embed="rId2"/>
          <a:stretch>
            <a:fillRect/>
          </a:stretch>
        </p:blipFill>
        <p:spPr>
          <a:xfrm>
            <a:off x="0" y="1248570"/>
            <a:ext cx="12192000" cy="5524500"/>
          </a:xfrm>
          <a:prstGeom prst="rect">
            <a:avLst/>
          </a:prstGeom>
        </p:spPr>
      </p:pic>
    </p:spTree>
    <p:extLst>
      <p:ext uri="{BB962C8B-B14F-4D97-AF65-F5344CB8AC3E}">
        <p14:creationId xmlns:p14="http://schemas.microsoft.com/office/powerpoint/2010/main" val="45519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13" name="Title 12">
            <a:extLst>
              <a:ext uri="{FF2B5EF4-FFF2-40B4-BE49-F238E27FC236}">
                <a16:creationId xmlns:a16="http://schemas.microsoft.com/office/drawing/2014/main" id="{30156982-98CE-44D7-AC4F-399899E615E2}"/>
              </a:ext>
            </a:extLst>
          </p:cNvPr>
          <p:cNvSpPr>
            <a:spLocks noGrp="1"/>
          </p:cNvSpPr>
          <p:nvPr>
            <p:ph type="title"/>
          </p:nvPr>
        </p:nvSpPr>
        <p:spPr>
          <a:xfrm>
            <a:off x="1885156" y="339727"/>
            <a:ext cx="8421688" cy="1325563"/>
          </a:xfrm>
        </p:spPr>
        <p:txBody>
          <a:bodyPr/>
          <a:lstStyle/>
          <a:p>
            <a:r>
              <a:rPr lang="en-IN" dirty="0"/>
              <a:t>Data set </a:t>
            </a:r>
          </a:p>
        </p:txBody>
      </p:sp>
      <p:pic>
        <p:nvPicPr>
          <p:cNvPr id="3" name="Picture 2">
            <a:extLst>
              <a:ext uri="{FF2B5EF4-FFF2-40B4-BE49-F238E27FC236}">
                <a16:creationId xmlns:a16="http://schemas.microsoft.com/office/drawing/2014/main" id="{82F52F20-C3E4-4C50-BAC2-1D5CFD690DCF}"/>
              </a:ext>
            </a:extLst>
          </p:cNvPr>
          <p:cNvPicPr>
            <a:picLocks noChangeAspect="1"/>
          </p:cNvPicPr>
          <p:nvPr/>
        </p:nvPicPr>
        <p:blipFill>
          <a:blip r:embed="rId2"/>
          <a:stretch>
            <a:fillRect/>
          </a:stretch>
        </p:blipFill>
        <p:spPr>
          <a:xfrm>
            <a:off x="2269209" y="1665290"/>
            <a:ext cx="7551065" cy="4782341"/>
          </a:xfrm>
          <a:prstGeom prst="rect">
            <a:avLst/>
          </a:prstGeom>
        </p:spPr>
      </p:pic>
    </p:spTree>
    <p:extLst>
      <p:ext uri="{BB962C8B-B14F-4D97-AF65-F5344CB8AC3E}">
        <p14:creationId xmlns:p14="http://schemas.microsoft.com/office/powerpoint/2010/main" val="1429429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3480320" y="346869"/>
            <a:ext cx="7199298" cy="585788"/>
          </a:xfrm>
        </p:spPr>
        <p:txBody>
          <a:bodyPr>
            <a:normAutofit/>
          </a:bodyPr>
          <a:lstStyle/>
          <a:p>
            <a:r>
              <a:rPr lang="en-US" dirty="0"/>
              <a:t>Data Structure and Algorithms </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13</a:t>
            </a:fld>
            <a:endParaRPr lang="en-US" dirty="0"/>
          </a:p>
        </p:txBody>
      </p:sp>
      <p:sp>
        <p:nvSpPr>
          <p:cNvPr id="27" name="Text Placeholder 26">
            <a:extLst>
              <a:ext uri="{FF2B5EF4-FFF2-40B4-BE49-F238E27FC236}">
                <a16:creationId xmlns:a16="http://schemas.microsoft.com/office/drawing/2014/main" id="{D9BE5F54-B8D7-4289-9FC8-7B061AA41032}"/>
              </a:ext>
            </a:extLst>
          </p:cNvPr>
          <p:cNvSpPr>
            <a:spLocks noGrp="1"/>
          </p:cNvSpPr>
          <p:nvPr>
            <p:ph type="body" sz="quarter" idx="20"/>
          </p:nvPr>
        </p:nvSpPr>
        <p:spPr>
          <a:xfrm>
            <a:off x="4737005" y="1785955"/>
            <a:ext cx="5102680" cy="1010842"/>
          </a:xfrm>
        </p:spPr>
        <p:txBody>
          <a:bodyPr>
            <a:normAutofit fontScale="92500" lnSpcReduction="20000"/>
          </a:bodyPr>
          <a:lstStyle/>
          <a:p>
            <a:pPr marL="285750" indent="-285750">
              <a:buFont typeface="Arial" panose="020B0604020202020204" pitchFamily="34" charset="0"/>
              <a:buChar char="•"/>
            </a:pPr>
            <a:r>
              <a:rPr lang="en-IN" sz="3200" dirty="0"/>
              <a:t>Arrays- 1D &amp; 2D</a:t>
            </a:r>
          </a:p>
          <a:p>
            <a:pPr marL="285750" indent="-285750">
              <a:buFont typeface="Arial" panose="020B0604020202020204" pitchFamily="34" charset="0"/>
              <a:buChar char="•"/>
            </a:pPr>
            <a:r>
              <a:rPr lang="en-IN" sz="3200" dirty="0"/>
              <a:t>Maps</a:t>
            </a:r>
          </a:p>
        </p:txBody>
      </p:sp>
      <p:sp>
        <p:nvSpPr>
          <p:cNvPr id="7" name="Text Placeholder 26">
            <a:extLst>
              <a:ext uri="{FF2B5EF4-FFF2-40B4-BE49-F238E27FC236}">
                <a16:creationId xmlns:a16="http://schemas.microsoft.com/office/drawing/2014/main" id="{7DF39E26-B0B3-45ED-A1D6-240B0AB2B034}"/>
              </a:ext>
            </a:extLst>
          </p:cNvPr>
          <p:cNvSpPr txBox="1">
            <a:spLocks/>
          </p:cNvSpPr>
          <p:nvPr/>
        </p:nvSpPr>
        <p:spPr>
          <a:xfrm>
            <a:off x="6096000" y="3650095"/>
            <a:ext cx="5538737" cy="208119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3200" dirty="0"/>
              <a:t>Dijkstra Algorithm</a:t>
            </a:r>
          </a:p>
          <a:p>
            <a:pPr marL="285750" indent="-285750">
              <a:buFont typeface="Arial" panose="020B0604020202020204" pitchFamily="34" charset="0"/>
              <a:buChar char="•"/>
            </a:pPr>
            <a:r>
              <a:rPr lang="en-IN" sz="3200" dirty="0"/>
              <a:t>A* Algorithm</a:t>
            </a:r>
          </a:p>
          <a:p>
            <a:pPr marL="285750" indent="-285750">
              <a:buFont typeface="Arial" panose="020B0604020202020204" pitchFamily="34" charset="0"/>
              <a:buChar char="•"/>
            </a:pPr>
            <a:r>
              <a:rPr lang="en-IN" sz="3200" dirty="0"/>
              <a:t>Travelling Salesman Problem</a:t>
            </a:r>
          </a:p>
          <a:p>
            <a:endParaRPr lang="en-IN" sz="3200" dirty="0"/>
          </a:p>
          <a:p>
            <a:endParaRPr lang="en-IN" sz="3200" dirty="0"/>
          </a:p>
        </p:txBody>
      </p:sp>
    </p:spTree>
    <p:extLst>
      <p:ext uri="{BB962C8B-B14F-4D97-AF65-F5344CB8AC3E}">
        <p14:creationId xmlns:p14="http://schemas.microsoft.com/office/powerpoint/2010/main" val="33210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BEB1-6DA1-4ACD-BBB1-FDDD523F2AE0}"/>
              </a:ext>
            </a:extLst>
          </p:cNvPr>
          <p:cNvSpPr>
            <a:spLocks noGrp="1"/>
          </p:cNvSpPr>
          <p:nvPr>
            <p:ph type="ctrTitle"/>
          </p:nvPr>
        </p:nvSpPr>
        <p:spPr>
          <a:xfrm>
            <a:off x="6096000" y="491490"/>
            <a:ext cx="4381500" cy="680085"/>
          </a:xfrm>
        </p:spPr>
        <p:txBody>
          <a:bodyPr/>
          <a:lstStyle/>
          <a:p>
            <a:r>
              <a:rPr lang="en-IN" dirty="0"/>
              <a:t>methodology</a:t>
            </a:r>
          </a:p>
        </p:txBody>
      </p:sp>
      <p:sp>
        <p:nvSpPr>
          <p:cNvPr id="4" name="CustomShape 2">
            <a:extLst>
              <a:ext uri="{FF2B5EF4-FFF2-40B4-BE49-F238E27FC236}">
                <a16:creationId xmlns:a16="http://schemas.microsoft.com/office/drawing/2014/main" id="{4627F0F2-2E86-4DC4-8259-E06B985DC70A}"/>
              </a:ext>
            </a:extLst>
          </p:cNvPr>
          <p:cNvSpPr/>
          <p:nvPr/>
        </p:nvSpPr>
        <p:spPr>
          <a:xfrm>
            <a:off x="6019800" y="1457324"/>
            <a:ext cx="5560980" cy="4598955"/>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IN" sz="1650" b="1" strike="noStrike" spc="-1" dirty="0">
                <a:solidFill>
                  <a:schemeClr val="bg1"/>
                </a:solidFill>
                <a:latin typeface="Calibri"/>
                <a:ea typeface="Calibri"/>
              </a:rPr>
              <a:t>Step 1:</a:t>
            </a:r>
            <a:r>
              <a:rPr lang="en-IN" sz="1650" b="0" strike="noStrike" spc="-1" dirty="0">
                <a:solidFill>
                  <a:schemeClr val="bg1"/>
                </a:solidFill>
                <a:latin typeface="Calibri"/>
                <a:ea typeface="Calibri"/>
              </a:rPr>
              <a:t> </a:t>
            </a:r>
            <a:r>
              <a:rPr lang="en-IN" sz="1650" spc="-1" dirty="0">
                <a:solidFill>
                  <a:schemeClr val="bg1"/>
                </a:solidFill>
                <a:latin typeface="Calibri"/>
                <a:ea typeface="Calibri"/>
              </a:rPr>
              <a:t>O</a:t>
            </a:r>
            <a:r>
              <a:rPr lang="en-IN" sz="1650" b="0" strike="noStrike" spc="-1" dirty="0">
                <a:solidFill>
                  <a:schemeClr val="bg1"/>
                </a:solidFill>
                <a:latin typeface="Calibri"/>
                <a:ea typeface="Calibri"/>
              </a:rPr>
              <a:t>verall we have used File </a:t>
            </a:r>
            <a:r>
              <a:rPr lang="en-IN" sz="1650" b="0" strike="noStrike" spc="-1">
                <a:solidFill>
                  <a:schemeClr val="bg1"/>
                </a:solidFill>
                <a:latin typeface="Calibri"/>
                <a:ea typeface="Calibri"/>
              </a:rPr>
              <a:t>handling, M</a:t>
            </a:r>
            <a:r>
              <a:rPr lang="en-IN" sz="1650" spc="-1">
                <a:solidFill>
                  <a:schemeClr val="bg1"/>
                </a:solidFill>
                <a:latin typeface="Calibri"/>
                <a:ea typeface="Calibri"/>
              </a:rPr>
              <a:t>aps</a:t>
            </a:r>
            <a:r>
              <a:rPr lang="en-IN" sz="1650" spc="-1" dirty="0">
                <a:solidFill>
                  <a:schemeClr val="bg1"/>
                </a:solidFill>
                <a:latin typeface="Calibri"/>
                <a:ea typeface="Calibri"/>
              </a:rPr>
              <a:t>, </a:t>
            </a:r>
            <a:r>
              <a:rPr lang="en-IN" sz="1650" b="0" strike="noStrike" spc="-1" dirty="0">
                <a:solidFill>
                  <a:schemeClr val="bg1"/>
                </a:solidFill>
                <a:latin typeface="Calibri"/>
                <a:ea typeface="Calibri"/>
              </a:rPr>
              <a:t>Created functions, Conditional Statements, various Data types and implemented algorithms, along with required libraries. </a:t>
            </a:r>
            <a:r>
              <a:rPr lang="en-IN" sz="1650" spc="-1" dirty="0">
                <a:solidFill>
                  <a:schemeClr val="bg1"/>
                </a:solidFill>
                <a:latin typeface="Calibri"/>
                <a:ea typeface="Calibri"/>
              </a:rPr>
              <a:t>S</a:t>
            </a:r>
            <a:r>
              <a:rPr lang="en-IN" sz="1650" b="0" strike="noStrike" spc="-1" dirty="0">
                <a:solidFill>
                  <a:schemeClr val="bg1"/>
                </a:solidFill>
                <a:latin typeface="Calibri"/>
                <a:ea typeface="Calibri"/>
              </a:rPr>
              <a:t>o our program runs with the help of these components.</a:t>
            </a:r>
            <a:endParaRPr lang="en-GB" sz="1650" b="0" strike="noStrike" spc="-1" dirty="0">
              <a:solidFill>
                <a:schemeClr val="bg1"/>
              </a:solidFill>
              <a:latin typeface="Arial"/>
            </a:endParaRPr>
          </a:p>
          <a:p>
            <a:pPr>
              <a:lnSpc>
                <a:spcPct val="100000"/>
              </a:lnSpc>
            </a:pPr>
            <a:endParaRPr lang="en-GB" sz="1650" b="0" strike="noStrike" spc="-1" dirty="0">
              <a:solidFill>
                <a:schemeClr val="bg1"/>
              </a:solidFill>
              <a:latin typeface="Arial"/>
            </a:endParaRPr>
          </a:p>
          <a:p>
            <a:pPr>
              <a:lnSpc>
                <a:spcPct val="100000"/>
              </a:lnSpc>
            </a:pPr>
            <a:r>
              <a:rPr lang="en-IN" sz="1650" b="1" strike="noStrike" spc="-1" dirty="0">
                <a:solidFill>
                  <a:schemeClr val="bg1"/>
                </a:solidFill>
                <a:latin typeface="Calibri"/>
                <a:ea typeface="Calibri"/>
              </a:rPr>
              <a:t>Step 2:</a:t>
            </a:r>
            <a:r>
              <a:rPr lang="en-IN" sz="1650" b="0" strike="noStrike" spc="-1" dirty="0">
                <a:solidFill>
                  <a:schemeClr val="bg1"/>
                </a:solidFill>
                <a:latin typeface="Calibri"/>
                <a:ea typeface="Calibri"/>
              </a:rPr>
              <a:t> Firstly we have provided user with a registration/login interface which is linked to a file. On correct credentials the user gets logged in into the system.</a:t>
            </a:r>
          </a:p>
          <a:p>
            <a:pPr>
              <a:lnSpc>
                <a:spcPct val="100000"/>
              </a:lnSpc>
            </a:pPr>
            <a:endParaRPr lang="en-GB" sz="1650" b="0" strike="noStrike" spc="-1" dirty="0">
              <a:solidFill>
                <a:schemeClr val="bg1"/>
              </a:solidFill>
              <a:latin typeface="Arial"/>
            </a:endParaRPr>
          </a:p>
          <a:p>
            <a:pPr>
              <a:lnSpc>
                <a:spcPct val="100000"/>
              </a:lnSpc>
              <a:spcBef>
                <a:spcPts val="700"/>
              </a:spcBef>
            </a:pPr>
            <a:endParaRPr lang="en-GB" sz="1650" b="0" strike="noStrike" spc="-1" dirty="0">
              <a:solidFill>
                <a:schemeClr val="bg1"/>
              </a:solidFill>
              <a:latin typeface="Arial"/>
            </a:endParaRPr>
          </a:p>
        </p:txBody>
      </p:sp>
      <p:pic>
        <p:nvPicPr>
          <p:cNvPr id="6" name="Picture 5">
            <a:extLst>
              <a:ext uri="{FF2B5EF4-FFF2-40B4-BE49-F238E27FC236}">
                <a16:creationId xmlns:a16="http://schemas.microsoft.com/office/drawing/2014/main" id="{AF027D8E-63B4-4E3E-8B51-248298C9FB08}"/>
              </a:ext>
            </a:extLst>
          </p:cNvPr>
          <p:cNvPicPr>
            <a:picLocks noChangeAspect="1"/>
          </p:cNvPicPr>
          <p:nvPr/>
        </p:nvPicPr>
        <p:blipFill>
          <a:blip r:embed="rId2"/>
          <a:stretch>
            <a:fillRect/>
          </a:stretch>
        </p:blipFill>
        <p:spPr>
          <a:xfrm>
            <a:off x="6096000" y="3667125"/>
            <a:ext cx="5560980" cy="2818210"/>
          </a:xfrm>
          <a:prstGeom prst="rect">
            <a:avLst/>
          </a:prstGeom>
        </p:spPr>
      </p:pic>
    </p:spTree>
    <p:extLst>
      <p:ext uri="{BB962C8B-B14F-4D97-AF65-F5344CB8AC3E}">
        <p14:creationId xmlns:p14="http://schemas.microsoft.com/office/powerpoint/2010/main" val="399910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20C793-E0C4-4F08-985C-A9EE1D0CE8DA}"/>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B211D806-CE0C-4481-9051-9E8A058671CF}"/>
              </a:ext>
            </a:extLst>
          </p:cNvPr>
          <p:cNvSpPr txBox="1"/>
          <p:nvPr/>
        </p:nvSpPr>
        <p:spPr>
          <a:xfrm>
            <a:off x="2224086" y="1761004"/>
            <a:ext cx="6934200" cy="2585323"/>
          </a:xfrm>
          <a:prstGeom prst="rect">
            <a:avLst/>
          </a:prstGeom>
          <a:noFill/>
        </p:spPr>
        <p:txBody>
          <a:bodyPr wrap="square">
            <a:spAutoFit/>
          </a:bodyPr>
          <a:lstStyle/>
          <a:p>
            <a:r>
              <a:rPr lang="en-IN" sz="1800" b="1" strike="noStrike" spc="-1" dirty="0">
                <a:solidFill>
                  <a:srgbClr val="000000"/>
                </a:solidFill>
                <a:latin typeface="Calibri"/>
                <a:ea typeface="Calibri"/>
              </a:rPr>
              <a:t>Step 3</a:t>
            </a:r>
            <a:r>
              <a:rPr lang="en-IN" sz="1800" b="1" strike="noStrike" spc="-1" dirty="0">
                <a:latin typeface="Calibri"/>
                <a:ea typeface="Calibri"/>
              </a:rPr>
              <a:t>: </a:t>
            </a:r>
            <a:r>
              <a:rPr lang="en-IN" spc="-1" dirty="0">
                <a:latin typeface="Calibri"/>
                <a:ea typeface="Calibri"/>
              </a:rPr>
              <a:t>T</a:t>
            </a:r>
            <a:r>
              <a:rPr lang="en-IN" sz="1800" b="0" strike="noStrike" spc="-1" dirty="0">
                <a:latin typeface="Calibri"/>
                <a:ea typeface="Calibri"/>
              </a:rPr>
              <a:t>hen the user is </a:t>
            </a:r>
            <a:r>
              <a:rPr lang="en-IN" spc="-1" dirty="0">
                <a:latin typeface="Calibri"/>
                <a:ea typeface="Calibri"/>
              </a:rPr>
              <a:t>prompted to select </a:t>
            </a:r>
            <a:r>
              <a:rPr lang="en-IN" sz="1800" b="0" strike="noStrike" spc="-1" dirty="0">
                <a:latin typeface="Calibri"/>
                <a:ea typeface="Calibri"/>
              </a:rPr>
              <a:t>delivery points from a given list. On selection, the program is functioned to display all the restaurants lying within 10kms. This is done with the help of maps.</a:t>
            </a:r>
          </a:p>
          <a:p>
            <a:endParaRPr lang="en-IN" sz="1800" b="0" strike="noStrike" spc="-1" dirty="0">
              <a:latin typeface="Calibri"/>
              <a:ea typeface="Calibri"/>
            </a:endParaRPr>
          </a:p>
          <a:p>
            <a:endParaRPr lang="en-IN" spc="-1" dirty="0">
              <a:latin typeface="Calibri"/>
              <a:ea typeface="Calibri"/>
            </a:endParaRPr>
          </a:p>
          <a:p>
            <a:endParaRPr lang="en-IN" sz="1800" b="0" strike="noStrike" spc="-1" dirty="0">
              <a:latin typeface="Calibri"/>
              <a:ea typeface="Calibri"/>
            </a:endParaRPr>
          </a:p>
          <a:p>
            <a:endParaRPr lang="en-IN" spc="-1" dirty="0">
              <a:latin typeface="Calibri"/>
              <a:ea typeface="Calibri"/>
            </a:endParaRPr>
          </a:p>
          <a:p>
            <a:endParaRPr lang="en-IN" sz="1800" b="0" strike="noStrike" spc="-1" dirty="0">
              <a:latin typeface="Calibri"/>
              <a:ea typeface="Calibri"/>
            </a:endParaRPr>
          </a:p>
          <a:p>
            <a:endParaRPr lang="en-IN" sz="1800" b="0" strike="noStrike" spc="-1" dirty="0">
              <a:latin typeface="Calibri"/>
              <a:ea typeface="Calibri"/>
            </a:endParaRPr>
          </a:p>
        </p:txBody>
      </p:sp>
      <p:sp>
        <p:nvSpPr>
          <p:cNvPr id="9" name="Title 1">
            <a:extLst>
              <a:ext uri="{FF2B5EF4-FFF2-40B4-BE49-F238E27FC236}">
                <a16:creationId xmlns:a16="http://schemas.microsoft.com/office/drawing/2014/main" id="{60EC3EE9-9A83-4E58-9010-7B4023CBE209}"/>
              </a:ext>
            </a:extLst>
          </p:cNvPr>
          <p:cNvSpPr txBox="1">
            <a:spLocks/>
          </p:cNvSpPr>
          <p:nvPr/>
        </p:nvSpPr>
        <p:spPr>
          <a:xfrm>
            <a:off x="-200025" y="491490"/>
            <a:ext cx="4381500" cy="6800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dirty="0"/>
              <a:t>methodology</a:t>
            </a:r>
          </a:p>
        </p:txBody>
      </p:sp>
      <p:pic>
        <p:nvPicPr>
          <p:cNvPr id="11" name="Picture 10">
            <a:extLst>
              <a:ext uri="{FF2B5EF4-FFF2-40B4-BE49-F238E27FC236}">
                <a16:creationId xmlns:a16="http://schemas.microsoft.com/office/drawing/2014/main" id="{5807F13D-AE31-4ED4-AE38-271E34DC5FB4}"/>
              </a:ext>
            </a:extLst>
          </p:cNvPr>
          <p:cNvPicPr>
            <a:picLocks noChangeAspect="1"/>
          </p:cNvPicPr>
          <p:nvPr/>
        </p:nvPicPr>
        <p:blipFill>
          <a:blip r:embed="rId2"/>
          <a:stretch>
            <a:fillRect/>
          </a:stretch>
        </p:blipFill>
        <p:spPr>
          <a:xfrm>
            <a:off x="1933575" y="3181932"/>
            <a:ext cx="7862888" cy="703420"/>
          </a:xfrm>
          <a:prstGeom prst="rect">
            <a:avLst/>
          </a:prstGeom>
        </p:spPr>
      </p:pic>
      <p:pic>
        <p:nvPicPr>
          <p:cNvPr id="13" name="Picture 12">
            <a:extLst>
              <a:ext uri="{FF2B5EF4-FFF2-40B4-BE49-F238E27FC236}">
                <a16:creationId xmlns:a16="http://schemas.microsoft.com/office/drawing/2014/main" id="{76216DB8-DF31-46BB-9FDF-BA758808A6CA}"/>
              </a:ext>
            </a:extLst>
          </p:cNvPr>
          <p:cNvPicPr>
            <a:picLocks noChangeAspect="1"/>
          </p:cNvPicPr>
          <p:nvPr/>
        </p:nvPicPr>
        <p:blipFill>
          <a:blip r:embed="rId3"/>
          <a:stretch>
            <a:fillRect/>
          </a:stretch>
        </p:blipFill>
        <p:spPr>
          <a:xfrm>
            <a:off x="2838449" y="3888526"/>
            <a:ext cx="5705475" cy="2528395"/>
          </a:xfrm>
          <a:prstGeom prst="rect">
            <a:avLst/>
          </a:prstGeom>
        </p:spPr>
      </p:pic>
    </p:spTree>
    <p:extLst>
      <p:ext uri="{BB962C8B-B14F-4D97-AF65-F5344CB8AC3E}">
        <p14:creationId xmlns:p14="http://schemas.microsoft.com/office/powerpoint/2010/main" val="416326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20C793-E0C4-4F08-985C-A9EE1D0CE8DA}"/>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8" name="TextBox 7">
            <a:extLst>
              <a:ext uri="{FF2B5EF4-FFF2-40B4-BE49-F238E27FC236}">
                <a16:creationId xmlns:a16="http://schemas.microsoft.com/office/drawing/2014/main" id="{B211D806-CE0C-4481-9051-9E8A058671CF}"/>
              </a:ext>
            </a:extLst>
          </p:cNvPr>
          <p:cNvSpPr txBox="1"/>
          <p:nvPr/>
        </p:nvSpPr>
        <p:spPr>
          <a:xfrm>
            <a:off x="1416843" y="1372016"/>
            <a:ext cx="9358314" cy="3416320"/>
          </a:xfrm>
          <a:prstGeom prst="rect">
            <a:avLst/>
          </a:prstGeom>
          <a:noFill/>
        </p:spPr>
        <p:txBody>
          <a:bodyPr wrap="square">
            <a:spAutoFit/>
          </a:bodyPr>
          <a:lstStyle/>
          <a:p>
            <a:r>
              <a:rPr lang="en-IN" sz="1800" b="1" strike="noStrike" spc="-1" dirty="0">
                <a:solidFill>
                  <a:srgbClr val="000000"/>
                </a:solidFill>
                <a:latin typeface="Calibri"/>
                <a:ea typeface="Calibri"/>
              </a:rPr>
              <a:t>Step 4</a:t>
            </a:r>
            <a:r>
              <a:rPr lang="en-IN" sz="1800" b="1" strike="noStrike" spc="-1" dirty="0">
                <a:latin typeface="Calibri"/>
                <a:ea typeface="Calibri"/>
              </a:rPr>
              <a:t>: </a:t>
            </a:r>
            <a:r>
              <a:rPr lang="en-IN" spc="-1" dirty="0">
                <a:latin typeface="Calibri"/>
                <a:ea typeface="Calibri"/>
              </a:rPr>
              <a:t>After selecting the restaurant , the two locations are stored in 2 variables as source and destination. The key value pairs mapped are further stored in an array after which the Dijkstra algorithm is applied. </a:t>
            </a:r>
          </a:p>
          <a:p>
            <a:r>
              <a:rPr lang="en-IN" spc="-1" dirty="0">
                <a:latin typeface="Calibri"/>
                <a:ea typeface="Calibri"/>
              </a:rPr>
              <a:t>In this module we have various helper functions such as </a:t>
            </a:r>
            <a:r>
              <a:rPr lang="en-IN" spc="-1" dirty="0" err="1">
                <a:latin typeface="Calibri"/>
                <a:ea typeface="Calibri"/>
              </a:rPr>
              <a:t>minDistance</a:t>
            </a:r>
            <a:r>
              <a:rPr lang="en-IN" spc="-1" dirty="0">
                <a:latin typeface="Calibri"/>
                <a:ea typeface="Calibri"/>
              </a:rPr>
              <a:t>() which calculates the node of minimum value, </a:t>
            </a:r>
            <a:r>
              <a:rPr lang="en-IN" spc="-1" dirty="0" err="1">
                <a:latin typeface="Calibri"/>
                <a:ea typeface="Calibri"/>
              </a:rPr>
              <a:t>convertTo</a:t>
            </a:r>
            <a:r>
              <a:rPr lang="en-IN" spc="-1" dirty="0">
                <a:latin typeface="Calibri"/>
                <a:ea typeface="Calibri"/>
              </a:rPr>
              <a:t> String() for converting the char array into string for easy access, multimap&lt;&gt; which helped in sorting according to values, </a:t>
            </a:r>
            <a:r>
              <a:rPr lang="en-IN" spc="-1" dirty="0" err="1">
                <a:latin typeface="Calibri"/>
                <a:ea typeface="Calibri"/>
              </a:rPr>
              <a:t>sptSet</a:t>
            </a:r>
            <a:r>
              <a:rPr lang="en-IN" spc="-1" dirty="0">
                <a:latin typeface="Calibri"/>
                <a:ea typeface="Calibri"/>
              </a:rPr>
              <a:t>[] for keeping the count on the nodes visited, parent[] for nodes travelled etc.</a:t>
            </a:r>
          </a:p>
          <a:p>
            <a:endParaRPr lang="en-IN" spc="-1" dirty="0">
              <a:latin typeface="Calibri"/>
              <a:ea typeface="Calibri"/>
            </a:endParaRPr>
          </a:p>
          <a:p>
            <a:endParaRPr lang="en-IN" sz="1800" b="0" strike="noStrike" spc="-1" dirty="0">
              <a:latin typeface="Calibri"/>
              <a:ea typeface="Calibri"/>
            </a:endParaRPr>
          </a:p>
          <a:p>
            <a:endParaRPr lang="en-IN" spc="-1" dirty="0">
              <a:latin typeface="Calibri"/>
              <a:ea typeface="Calibri"/>
            </a:endParaRPr>
          </a:p>
          <a:p>
            <a:endParaRPr lang="en-IN" sz="1800" b="0" strike="noStrike" spc="-1" dirty="0">
              <a:latin typeface="Calibri"/>
              <a:ea typeface="Calibri"/>
            </a:endParaRPr>
          </a:p>
          <a:p>
            <a:endParaRPr lang="en-IN" sz="1800" b="0" strike="noStrike" spc="-1" dirty="0">
              <a:latin typeface="Calibri"/>
              <a:ea typeface="Calibri"/>
            </a:endParaRPr>
          </a:p>
        </p:txBody>
      </p:sp>
      <p:sp>
        <p:nvSpPr>
          <p:cNvPr id="9" name="Title 1">
            <a:extLst>
              <a:ext uri="{FF2B5EF4-FFF2-40B4-BE49-F238E27FC236}">
                <a16:creationId xmlns:a16="http://schemas.microsoft.com/office/drawing/2014/main" id="{60EC3EE9-9A83-4E58-9010-7B4023CBE209}"/>
              </a:ext>
            </a:extLst>
          </p:cNvPr>
          <p:cNvSpPr txBox="1">
            <a:spLocks/>
          </p:cNvSpPr>
          <p:nvPr/>
        </p:nvSpPr>
        <p:spPr>
          <a:xfrm>
            <a:off x="-200025" y="491490"/>
            <a:ext cx="4381500" cy="6800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a:t>methodology</a:t>
            </a:r>
          </a:p>
        </p:txBody>
      </p:sp>
      <p:pic>
        <p:nvPicPr>
          <p:cNvPr id="3" name="Picture 2">
            <a:extLst>
              <a:ext uri="{FF2B5EF4-FFF2-40B4-BE49-F238E27FC236}">
                <a16:creationId xmlns:a16="http://schemas.microsoft.com/office/drawing/2014/main" id="{774CA504-F42E-4A12-8F26-9B7A91D217C7}"/>
              </a:ext>
            </a:extLst>
          </p:cNvPr>
          <p:cNvPicPr>
            <a:picLocks noChangeAspect="1"/>
          </p:cNvPicPr>
          <p:nvPr/>
        </p:nvPicPr>
        <p:blipFill>
          <a:blip r:embed="rId2"/>
          <a:stretch>
            <a:fillRect/>
          </a:stretch>
        </p:blipFill>
        <p:spPr>
          <a:xfrm>
            <a:off x="213455" y="3429000"/>
            <a:ext cx="4888041" cy="3192035"/>
          </a:xfrm>
          <a:prstGeom prst="rect">
            <a:avLst/>
          </a:prstGeom>
        </p:spPr>
      </p:pic>
      <p:pic>
        <p:nvPicPr>
          <p:cNvPr id="5" name="Picture 4">
            <a:extLst>
              <a:ext uri="{FF2B5EF4-FFF2-40B4-BE49-F238E27FC236}">
                <a16:creationId xmlns:a16="http://schemas.microsoft.com/office/drawing/2014/main" id="{5A3FB5A4-378B-4B87-87BF-CB638C8B4DD1}"/>
              </a:ext>
            </a:extLst>
          </p:cNvPr>
          <p:cNvPicPr>
            <a:picLocks noChangeAspect="1"/>
          </p:cNvPicPr>
          <p:nvPr/>
        </p:nvPicPr>
        <p:blipFill rotWithShape="1">
          <a:blip r:embed="rId3"/>
          <a:srcRect r="4312"/>
          <a:stretch/>
        </p:blipFill>
        <p:spPr>
          <a:xfrm>
            <a:off x="5334859" y="3376804"/>
            <a:ext cx="6857141" cy="3416320"/>
          </a:xfrm>
          <a:prstGeom prst="rect">
            <a:avLst/>
          </a:prstGeom>
        </p:spPr>
      </p:pic>
    </p:spTree>
    <p:extLst>
      <p:ext uri="{BB962C8B-B14F-4D97-AF65-F5344CB8AC3E}">
        <p14:creationId xmlns:p14="http://schemas.microsoft.com/office/powerpoint/2010/main" val="393026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445EB1-4687-4F6B-85A5-2DC25ACE78E6}"/>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8" name="Picture 7">
            <a:extLst>
              <a:ext uri="{FF2B5EF4-FFF2-40B4-BE49-F238E27FC236}">
                <a16:creationId xmlns:a16="http://schemas.microsoft.com/office/drawing/2014/main" id="{89A61D16-7B7E-4881-BA2D-09EAA8129437}"/>
              </a:ext>
            </a:extLst>
          </p:cNvPr>
          <p:cNvPicPr>
            <a:picLocks noChangeAspect="1"/>
          </p:cNvPicPr>
          <p:nvPr/>
        </p:nvPicPr>
        <p:blipFill>
          <a:blip r:embed="rId2"/>
          <a:stretch>
            <a:fillRect/>
          </a:stretch>
        </p:blipFill>
        <p:spPr>
          <a:xfrm>
            <a:off x="2828925" y="136525"/>
            <a:ext cx="6686550" cy="6524625"/>
          </a:xfrm>
          <a:prstGeom prst="rect">
            <a:avLst/>
          </a:prstGeom>
        </p:spPr>
      </p:pic>
      <p:sp>
        <p:nvSpPr>
          <p:cNvPr id="9" name="Title 1">
            <a:extLst>
              <a:ext uri="{FF2B5EF4-FFF2-40B4-BE49-F238E27FC236}">
                <a16:creationId xmlns:a16="http://schemas.microsoft.com/office/drawing/2014/main" id="{A3A642CF-9CE7-41F2-AAA6-35325825A3F3}"/>
              </a:ext>
            </a:extLst>
          </p:cNvPr>
          <p:cNvSpPr txBox="1">
            <a:spLocks/>
          </p:cNvSpPr>
          <p:nvPr/>
        </p:nvSpPr>
        <p:spPr>
          <a:xfrm>
            <a:off x="-685800" y="567690"/>
            <a:ext cx="4381500" cy="6800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dirty="0"/>
              <a:t>methodology</a:t>
            </a:r>
          </a:p>
        </p:txBody>
      </p:sp>
    </p:spTree>
    <p:extLst>
      <p:ext uri="{BB962C8B-B14F-4D97-AF65-F5344CB8AC3E}">
        <p14:creationId xmlns:p14="http://schemas.microsoft.com/office/powerpoint/2010/main" val="92662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E4B869B-F920-43E0-A04C-1985259734C9}"/>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7" name="TextBox 6">
            <a:extLst>
              <a:ext uri="{FF2B5EF4-FFF2-40B4-BE49-F238E27FC236}">
                <a16:creationId xmlns:a16="http://schemas.microsoft.com/office/drawing/2014/main" id="{B9CD7B66-70E6-4911-A763-163ECCC49690}"/>
              </a:ext>
            </a:extLst>
          </p:cNvPr>
          <p:cNvSpPr txBox="1"/>
          <p:nvPr/>
        </p:nvSpPr>
        <p:spPr>
          <a:xfrm>
            <a:off x="423861" y="1609725"/>
            <a:ext cx="10596564" cy="2308324"/>
          </a:xfrm>
          <a:prstGeom prst="rect">
            <a:avLst/>
          </a:prstGeom>
          <a:noFill/>
        </p:spPr>
        <p:txBody>
          <a:bodyPr wrap="square">
            <a:spAutoFit/>
          </a:bodyPr>
          <a:lstStyle/>
          <a:p>
            <a:r>
              <a:rPr lang="en-IN" sz="1800" b="1" strike="noStrike" spc="-1" dirty="0">
                <a:solidFill>
                  <a:srgbClr val="000000"/>
                </a:solidFill>
                <a:latin typeface="Calibri"/>
                <a:ea typeface="Calibri"/>
              </a:rPr>
              <a:t>Step </a:t>
            </a:r>
            <a:r>
              <a:rPr lang="en-IN" b="1" spc="-1" dirty="0">
                <a:solidFill>
                  <a:srgbClr val="000000"/>
                </a:solidFill>
                <a:latin typeface="Calibri"/>
                <a:ea typeface="Calibri"/>
              </a:rPr>
              <a:t>5</a:t>
            </a:r>
            <a:r>
              <a:rPr lang="en-IN" sz="1800" b="1" strike="noStrike" spc="-1" dirty="0">
                <a:latin typeface="Calibri"/>
                <a:ea typeface="Calibri"/>
              </a:rPr>
              <a:t>: </a:t>
            </a:r>
            <a:r>
              <a:rPr lang="en-IN" spc="-1" dirty="0">
                <a:latin typeface="Calibri"/>
                <a:ea typeface="Calibri"/>
              </a:rPr>
              <a:t>On selecting the restaurant, menu is displayed which prompts the user for the order to be placed. On the basis of items ordered the total cost is calculated and displayed to the user.</a:t>
            </a:r>
          </a:p>
          <a:p>
            <a:r>
              <a:rPr lang="en-IN" spc="-1" dirty="0">
                <a:latin typeface="Calibri"/>
                <a:ea typeface="Calibri"/>
              </a:rPr>
              <a:t>The user gets the liberty to choose mode of payment. According to which the needed information is asked. And the order is confirmed. </a:t>
            </a:r>
          </a:p>
          <a:p>
            <a:endParaRPr lang="en-IN" sz="1800" b="0" strike="noStrike" spc="-1" dirty="0">
              <a:latin typeface="Calibri"/>
              <a:ea typeface="Calibri"/>
            </a:endParaRPr>
          </a:p>
          <a:p>
            <a:endParaRPr lang="en-IN" spc="-1" dirty="0">
              <a:latin typeface="Calibri"/>
              <a:ea typeface="Calibri"/>
            </a:endParaRPr>
          </a:p>
          <a:p>
            <a:endParaRPr lang="en-IN" sz="1800" b="0" strike="noStrike" spc="-1" dirty="0">
              <a:latin typeface="Calibri"/>
              <a:ea typeface="Calibri"/>
            </a:endParaRPr>
          </a:p>
          <a:p>
            <a:endParaRPr lang="en-IN" sz="1800" b="0" strike="noStrike" spc="-1" dirty="0">
              <a:latin typeface="Calibri"/>
              <a:ea typeface="Calibri"/>
            </a:endParaRPr>
          </a:p>
        </p:txBody>
      </p:sp>
      <p:sp>
        <p:nvSpPr>
          <p:cNvPr id="8" name="Title 1">
            <a:extLst>
              <a:ext uri="{FF2B5EF4-FFF2-40B4-BE49-F238E27FC236}">
                <a16:creationId xmlns:a16="http://schemas.microsoft.com/office/drawing/2014/main" id="{30220CA4-7A16-48EC-8527-A5244691A9E6}"/>
              </a:ext>
            </a:extLst>
          </p:cNvPr>
          <p:cNvSpPr txBox="1">
            <a:spLocks/>
          </p:cNvSpPr>
          <p:nvPr/>
        </p:nvSpPr>
        <p:spPr>
          <a:xfrm>
            <a:off x="104775" y="491490"/>
            <a:ext cx="4381500" cy="6800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dirty="0"/>
              <a:t>methodology</a:t>
            </a:r>
          </a:p>
        </p:txBody>
      </p:sp>
      <p:pic>
        <p:nvPicPr>
          <p:cNvPr id="10" name="Picture 9">
            <a:extLst>
              <a:ext uri="{FF2B5EF4-FFF2-40B4-BE49-F238E27FC236}">
                <a16:creationId xmlns:a16="http://schemas.microsoft.com/office/drawing/2014/main" id="{0A68A8AE-BD32-47D5-AEB9-8E512B229BB2}"/>
              </a:ext>
            </a:extLst>
          </p:cNvPr>
          <p:cNvPicPr>
            <a:picLocks noChangeAspect="1"/>
          </p:cNvPicPr>
          <p:nvPr/>
        </p:nvPicPr>
        <p:blipFill>
          <a:blip r:embed="rId2"/>
          <a:stretch>
            <a:fillRect/>
          </a:stretch>
        </p:blipFill>
        <p:spPr>
          <a:xfrm>
            <a:off x="5781340" y="2605087"/>
            <a:ext cx="5239085" cy="3933825"/>
          </a:xfrm>
          <a:prstGeom prst="rect">
            <a:avLst/>
          </a:prstGeom>
        </p:spPr>
      </p:pic>
      <p:pic>
        <p:nvPicPr>
          <p:cNvPr id="12" name="Picture 11">
            <a:extLst>
              <a:ext uri="{FF2B5EF4-FFF2-40B4-BE49-F238E27FC236}">
                <a16:creationId xmlns:a16="http://schemas.microsoft.com/office/drawing/2014/main" id="{2D971900-70D0-4BAF-9E45-4B2AB891CF03}"/>
              </a:ext>
            </a:extLst>
          </p:cNvPr>
          <p:cNvPicPr>
            <a:picLocks noChangeAspect="1"/>
          </p:cNvPicPr>
          <p:nvPr/>
        </p:nvPicPr>
        <p:blipFill>
          <a:blip r:embed="rId3"/>
          <a:stretch>
            <a:fillRect/>
          </a:stretch>
        </p:blipFill>
        <p:spPr>
          <a:xfrm>
            <a:off x="342184" y="3581400"/>
            <a:ext cx="5439156" cy="1832609"/>
          </a:xfrm>
          <a:prstGeom prst="rect">
            <a:avLst/>
          </a:prstGeom>
        </p:spPr>
      </p:pic>
    </p:spTree>
    <p:extLst>
      <p:ext uri="{BB962C8B-B14F-4D97-AF65-F5344CB8AC3E}">
        <p14:creationId xmlns:p14="http://schemas.microsoft.com/office/powerpoint/2010/main" val="162635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1E49-945C-4CD2-9C65-22CD74C108F7}"/>
              </a:ext>
            </a:extLst>
          </p:cNvPr>
          <p:cNvSpPr>
            <a:spLocks noGrp="1"/>
          </p:cNvSpPr>
          <p:nvPr>
            <p:ph type="ctrTitle"/>
          </p:nvPr>
        </p:nvSpPr>
        <p:spPr>
          <a:xfrm>
            <a:off x="6372225" y="2148840"/>
            <a:ext cx="4798695" cy="1715531"/>
          </a:xfrm>
        </p:spPr>
        <p:txBody>
          <a:bodyPr/>
          <a:lstStyle/>
          <a:p>
            <a:pPr algn="ctr"/>
            <a:r>
              <a:rPr lang="en-IN" sz="6000" dirty="0">
                <a:effectLst>
                  <a:outerShdw blurRad="38100" dist="38100" dir="2700000" algn="tl">
                    <a:srgbClr val="000000">
                      <a:alpha val="43137"/>
                    </a:srgbClr>
                  </a:outerShdw>
                </a:effectLst>
              </a:rPr>
              <a:t>Progress output</a:t>
            </a:r>
          </a:p>
        </p:txBody>
      </p:sp>
    </p:spTree>
    <p:extLst>
      <p:ext uri="{BB962C8B-B14F-4D97-AF65-F5344CB8AC3E}">
        <p14:creationId xmlns:p14="http://schemas.microsoft.com/office/powerpoint/2010/main" val="2779262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96000" y="4872990"/>
            <a:ext cx="5362575" cy="1122202"/>
          </a:xfrm>
        </p:spPr>
        <p:txBody>
          <a:bodyPr/>
          <a:lstStyle/>
          <a:p>
            <a:r>
              <a:rPr lang="en-US" dirty="0">
                <a:effectLst>
                  <a:outerShdw blurRad="38100" dist="38100" dir="2700000" algn="tl">
                    <a:srgbClr val="000000">
                      <a:alpha val="43137"/>
                    </a:srgbClr>
                  </a:outerShdw>
                </a:effectLst>
              </a:rPr>
              <a:t>Shortest</a:t>
            </a:r>
            <a:r>
              <a:rPr lang="en-US" dirty="0"/>
              <a:t> </a:t>
            </a:r>
            <a:r>
              <a:rPr lang="en-US" dirty="0">
                <a:effectLst>
                  <a:outerShdw blurRad="38100" dist="38100" dir="2700000" algn="tl">
                    <a:srgbClr val="000000">
                      <a:alpha val="43137"/>
                    </a:srgbClr>
                  </a:outerShdw>
                </a:effectLst>
              </a:rPr>
              <a:t>path</a:t>
            </a:r>
            <a:r>
              <a:rPr lang="en-US" dirty="0"/>
              <a:t> </a:t>
            </a:r>
            <a:r>
              <a:rPr lang="en-US" dirty="0">
                <a:effectLst>
                  <a:outerShdw blurRad="38100" dist="38100" dir="2700000" algn="tl">
                    <a:srgbClr val="000000">
                      <a:alpha val="43137"/>
                    </a:srgbClr>
                  </a:outerShdw>
                </a:effectLst>
              </a:rPr>
              <a:t>first</a:t>
            </a:r>
          </a:p>
        </p:txBody>
      </p:sp>
    </p:spTree>
    <p:extLst>
      <p:ext uri="{BB962C8B-B14F-4D97-AF65-F5344CB8AC3E}">
        <p14:creationId xmlns:p14="http://schemas.microsoft.com/office/powerpoint/2010/main" val="258605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DD8932-3F0F-4864-9425-0C04D08A5BF0}"/>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7" name="Picture 6">
            <a:extLst>
              <a:ext uri="{FF2B5EF4-FFF2-40B4-BE49-F238E27FC236}">
                <a16:creationId xmlns:a16="http://schemas.microsoft.com/office/drawing/2014/main" id="{22C3AE88-FD04-4B5A-A6FD-77F15BD6FBD5}"/>
              </a:ext>
            </a:extLst>
          </p:cNvPr>
          <p:cNvPicPr>
            <a:picLocks noChangeAspect="1"/>
          </p:cNvPicPr>
          <p:nvPr/>
        </p:nvPicPr>
        <p:blipFill>
          <a:blip r:embed="rId2"/>
          <a:stretch>
            <a:fillRect/>
          </a:stretch>
        </p:blipFill>
        <p:spPr>
          <a:xfrm>
            <a:off x="238125" y="150325"/>
            <a:ext cx="6915150" cy="6578051"/>
          </a:xfrm>
          <a:prstGeom prst="rect">
            <a:avLst/>
          </a:prstGeom>
        </p:spPr>
      </p:pic>
      <p:pic>
        <p:nvPicPr>
          <p:cNvPr id="11" name="Picture 10">
            <a:extLst>
              <a:ext uri="{FF2B5EF4-FFF2-40B4-BE49-F238E27FC236}">
                <a16:creationId xmlns:a16="http://schemas.microsoft.com/office/drawing/2014/main" id="{612B7718-D1EA-4A9B-9E97-9477FCC29ED6}"/>
              </a:ext>
            </a:extLst>
          </p:cNvPr>
          <p:cNvPicPr>
            <a:picLocks noChangeAspect="1"/>
          </p:cNvPicPr>
          <p:nvPr/>
        </p:nvPicPr>
        <p:blipFill>
          <a:blip r:embed="rId3"/>
          <a:stretch>
            <a:fillRect/>
          </a:stretch>
        </p:blipFill>
        <p:spPr>
          <a:xfrm>
            <a:off x="7239000" y="143425"/>
            <a:ext cx="4714875" cy="6584951"/>
          </a:xfrm>
          <a:prstGeom prst="rect">
            <a:avLst/>
          </a:prstGeom>
        </p:spPr>
      </p:pic>
    </p:spTree>
    <p:extLst>
      <p:ext uri="{BB962C8B-B14F-4D97-AF65-F5344CB8AC3E}">
        <p14:creationId xmlns:p14="http://schemas.microsoft.com/office/powerpoint/2010/main" val="2411458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Diagrams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4" name="Picture 3">
            <a:extLst>
              <a:ext uri="{FF2B5EF4-FFF2-40B4-BE49-F238E27FC236}">
                <a16:creationId xmlns:a16="http://schemas.microsoft.com/office/drawing/2014/main" id="{9F0A9C3D-A07E-4A4C-89D3-1E31D347047D}"/>
              </a:ext>
            </a:extLst>
          </p:cNvPr>
          <p:cNvPicPr>
            <a:picLocks noChangeAspect="1"/>
          </p:cNvPicPr>
          <p:nvPr/>
        </p:nvPicPr>
        <p:blipFill>
          <a:blip r:embed="rId2"/>
          <a:stretch>
            <a:fillRect/>
          </a:stretch>
        </p:blipFill>
        <p:spPr>
          <a:xfrm>
            <a:off x="3028742" y="2292667"/>
            <a:ext cx="6953458" cy="4246245"/>
          </a:xfrm>
          <a:prstGeom prst="rect">
            <a:avLst/>
          </a:prstGeom>
        </p:spPr>
      </p:pic>
      <p:sp>
        <p:nvSpPr>
          <p:cNvPr id="5" name="TextBox 4">
            <a:extLst>
              <a:ext uri="{FF2B5EF4-FFF2-40B4-BE49-F238E27FC236}">
                <a16:creationId xmlns:a16="http://schemas.microsoft.com/office/drawing/2014/main" id="{B940E38B-448F-4AD3-90E7-B83676A166BC}"/>
              </a:ext>
            </a:extLst>
          </p:cNvPr>
          <p:cNvSpPr txBox="1"/>
          <p:nvPr/>
        </p:nvSpPr>
        <p:spPr>
          <a:xfrm>
            <a:off x="5895974" y="1848408"/>
            <a:ext cx="2333625" cy="369332"/>
          </a:xfrm>
          <a:prstGeom prst="rect">
            <a:avLst/>
          </a:prstGeom>
          <a:noFill/>
        </p:spPr>
        <p:txBody>
          <a:bodyPr wrap="square" rtlCol="0">
            <a:spAutoFit/>
          </a:bodyPr>
          <a:lstStyle/>
          <a:p>
            <a:r>
              <a:rPr lang="en-IN" dirty="0">
                <a:effectLst>
                  <a:outerShdw blurRad="38100" dist="38100" dir="2700000" algn="tl">
                    <a:srgbClr val="000000">
                      <a:alpha val="43137"/>
                    </a:srgbClr>
                  </a:outerShdw>
                </a:effectLst>
              </a:rPr>
              <a:t>Use Case </a:t>
            </a:r>
          </a:p>
        </p:txBody>
      </p:sp>
    </p:spTree>
    <p:extLst>
      <p:ext uri="{BB962C8B-B14F-4D97-AF65-F5344CB8AC3E}">
        <p14:creationId xmlns:p14="http://schemas.microsoft.com/office/powerpoint/2010/main" val="166378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9C8D4A4-457A-466E-AACE-59C8A215FD8D}"/>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10" name="Title 1">
            <a:extLst>
              <a:ext uri="{FF2B5EF4-FFF2-40B4-BE49-F238E27FC236}">
                <a16:creationId xmlns:a16="http://schemas.microsoft.com/office/drawing/2014/main" id="{D1719994-D67E-4666-AEFF-059DABCAC2A1}"/>
              </a:ext>
            </a:extLst>
          </p:cNvPr>
          <p:cNvSpPr>
            <a:spLocks noGrp="1"/>
          </p:cNvSpPr>
          <p:nvPr>
            <p:ph type="title"/>
          </p:nvPr>
        </p:nvSpPr>
        <p:spPr>
          <a:xfrm>
            <a:off x="2801623" y="136525"/>
            <a:ext cx="8421688" cy="1325563"/>
          </a:xfrm>
        </p:spPr>
        <p:txBody>
          <a:bodyPr/>
          <a:lstStyle/>
          <a:p>
            <a:r>
              <a:rPr lang="en-US" dirty="0"/>
              <a:t>Diagrams</a:t>
            </a:r>
          </a:p>
        </p:txBody>
      </p:sp>
      <p:pic>
        <p:nvPicPr>
          <p:cNvPr id="12" name="Picture 11">
            <a:extLst>
              <a:ext uri="{FF2B5EF4-FFF2-40B4-BE49-F238E27FC236}">
                <a16:creationId xmlns:a16="http://schemas.microsoft.com/office/drawing/2014/main" id="{D83F16B2-0A85-4B99-B61F-C87B9C3507ED}"/>
              </a:ext>
            </a:extLst>
          </p:cNvPr>
          <p:cNvPicPr>
            <a:picLocks noChangeAspect="1"/>
          </p:cNvPicPr>
          <p:nvPr/>
        </p:nvPicPr>
        <p:blipFill>
          <a:blip r:embed="rId2"/>
          <a:stretch>
            <a:fillRect/>
          </a:stretch>
        </p:blipFill>
        <p:spPr>
          <a:xfrm>
            <a:off x="2580157" y="1462087"/>
            <a:ext cx="7792568" cy="5395913"/>
          </a:xfrm>
          <a:prstGeom prst="rect">
            <a:avLst/>
          </a:prstGeom>
        </p:spPr>
      </p:pic>
      <p:sp>
        <p:nvSpPr>
          <p:cNvPr id="13" name="TextBox 12">
            <a:extLst>
              <a:ext uri="{FF2B5EF4-FFF2-40B4-BE49-F238E27FC236}">
                <a16:creationId xmlns:a16="http://schemas.microsoft.com/office/drawing/2014/main" id="{DE56B72E-D4EF-4535-BD2F-41CA1813E35C}"/>
              </a:ext>
            </a:extLst>
          </p:cNvPr>
          <p:cNvSpPr txBox="1"/>
          <p:nvPr/>
        </p:nvSpPr>
        <p:spPr>
          <a:xfrm>
            <a:off x="5161991" y="1092754"/>
            <a:ext cx="2628900" cy="369332"/>
          </a:xfrm>
          <a:prstGeom prst="rect">
            <a:avLst/>
          </a:prstGeom>
          <a:noFill/>
        </p:spPr>
        <p:txBody>
          <a:bodyPr wrap="square" rtlCol="0">
            <a:spAutoFit/>
          </a:bodyPr>
          <a:lstStyle/>
          <a:p>
            <a:r>
              <a:rPr lang="en-IN" dirty="0">
                <a:effectLst>
                  <a:outerShdw blurRad="38100" dist="38100" dir="2700000" algn="tl">
                    <a:srgbClr val="000000">
                      <a:alpha val="43137"/>
                    </a:srgbClr>
                  </a:outerShdw>
                </a:effectLst>
              </a:rPr>
              <a:t>Sequence Diagram</a:t>
            </a:r>
          </a:p>
        </p:txBody>
      </p:sp>
    </p:spTree>
    <p:extLst>
      <p:ext uri="{BB962C8B-B14F-4D97-AF65-F5344CB8AC3E}">
        <p14:creationId xmlns:p14="http://schemas.microsoft.com/office/powerpoint/2010/main" val="166875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62E8-E633-4939-9C1E-C2884138C421}"/>
              </a:ext>
            </a:extLst>
          </p:cNvPr>
          <p:cNvSpPr>
            <a:spLocks noGrp="1"/>
          </p:cNvSpPr>
          <p:nvPr>
            <p:ph type="title"/>
          </p:nvPr>
        </p:nvSpPr>
        <p:spPr/>
        <p:txBody>
          <a:bodyPr/>
          <a:lstStyle/>
          <a:p>
            <a:r>
              <a:rPr lang="en-IN" dirty="0"/>
              <a:t>Swot analysis</a:t>
            </a:r>
          </a:p>
        </p:txBody>
      </p:sp>
      <p:sp>
        <p:nvSpPr>
          <p:cNvPr id="6" name="Slide Number Placeholder 5">
            <a:extLst>
              <a:ext uri="{FF2B5EF4-FFF2-40B4-BE49-F238E27FC236}">
                <a16:creationId xmlns:a16="http://schemas.microsoft.com/office/drawing/2014/main" id="{AB6A8E82-4771-4D89-9F75-DB4C47B776FD}"/>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2">
            <a:extLst>
              <a:ext uri="{FF2B5EF4-FFF2-40B4-BE49-F238E27FC236}">
                <a16:creationId xmlns:a16="http://schemas.microsoft.com/office/drawing/2014/main" id="{FE2BD1BE-0BE5-44A2-B00A-6B2BEC132236}"/>
              </a:ext>
            </a:extLst>
          </p:cNvPr>
          <p:cNvSpPr txBox="1"/>
          <p:nvPr/>
        </p:nvSpPr>
        <p:spPr>
          <a:xfrm>
            <a:off x="2118033" y="1777990"/>
            <a:ext cx="8426142" cy="41549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dirty="0">
                <a:solidFill>
                  <a:srgbClr val="90C226"/>
                </a:solidFill>
              </a:rPr>
              <a:t>S</a:t>
            </a:r>
            <a:r>
              <a:rPr lang="en-US" sz="3600" dirty="0">
                <a:solidFill>
                  <a:schemeClr val="bg1">
                    <a:lumMod val="50000"/>
                  </a:schemeClr>
                </a:solidFill>
              </a:rPr>
              <a:t>trength:-</a:t>
            </a:r>
          </a:p>
          <a:p>
            <a:pPr marL="342900" indent="-342900">
              <a:buFont typeface="Wingdings" panose="05000000000000000000" pitchFamily="2" charset="2"/>
              <a:buChar char="§"/>
            </a:pPr>
            <a:r>
              <a:rPr lang="en-US" sz="2400" dirty="0">
                <a:solidFill>
                  <a:schemeClr val="bg1">
                    <a:lumMod val="50000"/>
                  </a:schemeClr>
                </a:solidFill>
              </a:rPr>
              <a:t>Our</a:t>
            </a:r>
            <a:r>
              <a:rPr lang="en-US" sz="3600" dirty="0">
                <a:solidFill>
                  <a:schemeClr val="bg1">
                    <a:lumMod val="50000"/>
                  </a:schemeClr>
                </a:solidFill>
              </a:rPr>
              <a:t> </a:t>
            </a:r>
            <a:r>
              <a:rPr lang="en-US" sz="2400" dirty="0">
                <a:solidFill>
                  <a:schemeClr val="bg1">
                    <a:lumMod val="50000"/>
                  </a:schemeClr>
                </a:solidFill>
              </a:rPr>
              <a:t>program aims to find the shortest route between a restaurant and customer by comparing 3 different algorithms to ensure the best optimality.</a:t>
            </a:r>
          </a:p>
          <a:p>
            <a:endParaRPr lang="en-US" sz="2400" dirty="0">
              <a:solidFill>
                <a:schemeClr val="bg1">
                  <a:lumMod val="50000"/>
                </a:schemeClr>
              </a:solidFill>
            </a:endParaRPr>
          </a:p>
          <a:p>
            <a:pPr marL="342900" indent="-342900">
              <a:buFont typeface="Wingdings" panose="05000000000000000000" pitchFamily="2" charset="2"/>
              <a:buChar char="§"/>
            </a:pPr>
            <a:r>
              <a:rPr lang="en-US" sz="2400" dirty="0">
                <a:solidFill>
                  <a:schemeClr val="bg1">
                    <a:lumMod val="50000"/>
                  </a:schemeClr>
                </a:solidFill>
              </a:rPr>
              <a:t>It also suggests nearby restaurants to users from their delivery points.</a:t>
            </a:r>
          </a:p>
          <a:p>
            <a:endParaRPr lang="en-US" sz="2400" dirty="0">
              <a:solidFill>
                <a:schemeClr val="bg1">
                  <a:lumMod val="50000"/>
                </a:schemeClr>
              </a:solidFill>
            </a:endParaRPr>
          </a:p>
          <a:p>
            <a:pPr marL="342900" indent="-342900">
              <a:buFont typeface="Wingdings" panose="05000000000000000000" pitchFamily="2" charset="2"/>
              <a:buChar char="§"/>
            </a:pPr>
            <a:r>
              <a:rPr lang="en-US" sz="2400" dirty="0">
                <a:solidFill>
                  <a:schemeClr val="bg1">
                    <a:lumMod val="50000"/>
                  </a:schemeClr>
                </a:solidFill>
              </a:rPr>
              <a:t>The program is designed to overcome congestion at junctions and reroute paths.</a:t>
            </a:r>
          </a:p>
        </p:txBody>
      </p:sp>
    </p:spTree>
    <p:extLst>
      <p:ext uri="{BB962C8B-B14F-4D97-AF65-F5344CB8AC3E}">
        <p14:creationId xmlns:p14="http://schemas.microsoft.com/office/powerpoint/2010/main" val="2411164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4653E28-AEF5-470A-85CE-E829F2368A20}"/>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10" name="Title 1">
            <a:extLst>
              <a:ext uri="{FF2B5EF4-FFF2-40B4-BE49-F238E27FC236}">
                <a16:creationId xmlns:a16="http://schemas.microsoft.com/office/drawing/2014/main" id="{52DA5ECF-8304-40CB-A450-87381C44B64C}"/>
              </a:ext>
            </a:extLst>
          </p:cNvPr>
          <p:cNvSpPr>
            <a:spLocks noGrp="1"/>
          </p:cNvSpPr>
          <p:nvPr>
            <p:ph type="title"/>
          </p:nvPr>
        </p:nvSpPr>
        <p:spPr>
          <a:xfrm>
            <a:off x="2932112" y="0"/>
            <a:ext cx="8421688" cy="1325563"/>
          </a:xfrm>
        </p:spPr>
        <p:txBody>
          <a:bodyPr/>
          <a:lstStyle/>
          <a:p>
            <a:r>
              <a:rPr lang="en-IN" dirty="0"/>
              <a:t>Swot analysis</a:t>
            </a:r>
          </a:p>
        </p:txBody>
      </p:sp>
      <p:sp>
        <p:nvSpPr>
          <p:cNvPr id="4" name="TextBox 2">
            <a:extLst>
              <a:ext uri="{FF2B5EF4-FFF2-40B4-BE49-F238E27FC236}">
                <a16:creationId xmlns:a16="http://schemas.microsoft.com/office/drawing/2014/main" id="{7039C057-AB1C-4683-AD28-76FDB375E2D5}"/>
              </a:ext>
            </a:extLst>
          </p:cNvPr>
          <p:cNvSpPr txBox="1"/>
          <p:nvPr/>
        </p:nvSpPr>
        <p:spPr>
          <a:xfrm>
            <a:off x="2635866" y="1955145"/>
            <a:ext cx="7346334" cy="4401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solidFill>
                  <a:srgbClr val="90C226"/>
                </a:solidFill>
              </a:rPr>
              <a:t>W</a:t>
            </a:r>
            <a:r>
              <a:rPr lang="en-US" sz="3200" dirty="0">
                <a:solidFill>
                  <a:schemeClr val="bg1">
                    <a:lumMod val="50000"/>
                  </a:schemeClr>
                </a:solidFill>
              </a:rPr>
              <a:t>eakness:-</a:t>
            </a:r>
          </a:p>
          <a:p>
            <a:endParaRPr lang="en-US" sz="3200" dirty="0">
              <a:solidFill>
                <a:schemeClr val="bg1">
                  <a:lumMod val="50000"/>
                </a:schemeClr>
              </a:solidFill>
            </a:endParaRPr>
          </a:p>
          <a:p>
            <a:pPr marL="862012" indent="-457200">
              <a:buFont typeface="Wingdings" panose="05000000000000000000" pitchFamily="2" charset="2"/>
              <a:buChar char="§"/>
            </a:pPr>
            <a:r>
              <a:rPr lang="en-US" sz="2400" dirty="0">
                <a:solidFill>
                  <a:schemeClr val="bg1">
                    <a:lumMod val="50000"/>
                  </a:schemeClr>
                </a:solidFill>
              </a:rPr>
              <a:t>One practical drawback of the Dijkstra algorithm is it is a single source shortest path algorithm which consumes a lot of time increasing the time complexity. </a:t>
            </a:r>
          </a:p>
          <a:p>
            <a:pPr marL="404812"/>
            <a:endParaRPr lang="en-US" sz="2400" dirty="0">
              <a:solidFill>
                <a:schemeClr val="bg1">
                  <a:lumMod val="50000"/>
                </a:schemeClr>
              </a:solidFill>
            </a:endParaRPr>
          </a:p>
          <a:p>
            <a:pPr marL="862012" indent="-457200">
              <a:buFont typeface="Wingdings" panose="05000000000000000000" pitchFamily="2" charset="2"/>
              <a:buChar char="§"/>
            </a:pPr>
            <a:r>
              <a:rPr lang="en-US" sz="2400" dirty="0">
                <a:solidFill>
                  <a:schemeClr val="bg1">
                    <a:lumMod val="50000"/>
                  </a:schemeClr>
                </a:solidFill>
              </a:rPr>
              <a:t>In a situation where a customer resides at a place equally distant from a restaurant regardless of the path taken, optimality of the program will be at stake. </a:t>
            </a:r>
          </a:p>
        </p:txBody>
      </p:sp>
    </p:spTree>
    <p:extLst>
      <p:ext uri="{BB962C8B-B14F-4D97-AF65-F5344CB8AC3E}">
        <p14:creationId xmlns:p14="http://schemas.microsoft.com/office/powerpoint/2010/main" val="319598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80447C-FB31-4657-9A80-6E177F6C7013}"/>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7" name="Title 1">
            <a:extLst>
              <a:ext uri="{FF2B5EF4-FFF2-40B4-BE49-F238E27FC236}">
                <a16:creationId xmlns:a16="http://schemas.microsoft.com/office/drawing/2014/main" id="{CEC3A083-ADA1-4732-B309-AFE903995646}"/>
              </a:ext>
            </a:extLst>
          </p:cNvPr>
          <p:cNvSpPr>
            <a:spLocks noGrp="1"/>
          </p:cNvSpPr>
          <p:nvPr>
            <p:ph type="title"/>
          </p:nvPr>
        </p:nvSpPr>
        <p:spPr>
          <a:xfrm>
            <a:off x="838200" y="365125"/>
            <a:ext cx="10515600" cy="1325563"/>
          </a:xfrm>
        </p:spPr>
        <p:txBody>
          <a:bodyPr/>
          <a:lstStyle/>
          <a:p>
            <a:r>
              <a:rPr lang="en-IN" dirty="0"/>
              <a:t>Swot analysis</a:t>
            </a:r>
          </a:p>
        </p:txBody>
      </p:sp>
      <p:sp>
        <p:nvSpPr>
          <p:cNvPr id="4" name="TextBox 2">
            <a:extLst>
              <a:ext uri="{FF2B5EF4-FFF2-40B4-BE49-F238E27FC236}">
                <a16:creationId xmlns:a16="http://schemas.microsoft.com/office/drawing/2014/main" id="{C3702672-7B6C-4E4B-BE4E-166081FF7784}"/>
              </a:ext>
            </a:extLst>
          </p:cNvPr>
          <p:cNvSpPr txBox="1"/>
          <p:nvPr/>
        </p:nvSpPr>
        <p:spPr>
          <a:xfrm>
            <a:off x="2465695" y="2440454"/>
            <a:ext cx="7260609" cy="29238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dirty="0">
                <a:solidFill>
                  <a:srgbClr val="90C226"/>
                </a:solidFill>
              </a:rPr>
              <a:t>O</a:t>
            </a:r>
            <a:r>
              <a:rPr lang="en-US" sz="3600" dirty="0">
                <a:solidFill>
                  <a:schemeClr val="bg1">
                    <a:lumMod val="50000"/>
                  </a:schemeClr>
                </a:solidFill>
              </a:rPr>
              <a:t>pportunity:-</a:t>
            </a:r>
          </a:p>
          <a:p>
            <a:endParaRPr lang="en-US" sz="3600" dirty="0">
              <a:solidFill>
                <a:schemeClr val="bg1">
                  <a:lumMod val="50000"/>
                </a:schemeClr>
              </a:solidFill>
            </a:endParaRPr>
          </a:p>
          <a:p>
            <a:pPr marL="457200" indent="-168275">
              <a:buFont typeface="Wingdings" panose="05000000000000000000" pitchFamily="2" charset="2"/>
              <a:buChar char="§"/>
            </a:pPr>
            <a:r>
              <a:rPr lang="en-US" sz="2800" dirty="0">
                <a:solidFill>
                  <a:schemeClr val="bg1">
                    <a:lumMod val="50000"/>
                  </a:schemeClr>
                </a:solidFill>
              </a:rPr>
              <a:t> There is an opportunity to allow the customer to pick-up their delivery from any location that intersects/lies in the route taken for delivery, in case of emergency.</a:t>
            </a:r>
          </a:p>
        </p:txBody>
      </p:sp>
    </p:spTree>
    <p:extLst>
      <p:ext uri="{BB962C8B-B14F-4D97-AF65-F5344CB8AC3E}">
        <p14:creationId xmlns:p14="http://schemas.microsoft.com/office/powerpoint/2010/main" val="54832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1B8657F-ED35-4730-BFC8-9EDDBCC40461}"/>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10" name="Title 1">
            <a:extLst>
              <a:ext uri="{FF2B5EF4-FFF2-40B4-BE49-F238E27FC236}">
                <a16:creationId xmlns:a16="http://schemas.microsoft.com/office/drawing/2014/main" id="{9AC13D52-DBF3-4006-9B40-2ECBB7ED5044}"/>
              </a:ext>
            </a:extLst>
          </p:cNvPr>
          <p:cNvSpPr>
            <a:spLocks noGrp="1"/>
          </p:cNvSpPr>
          <p:nvPr>
            <p:ph type="title"/>
          </p:nvPr>
        </p:nvSpPr>
        <p:spPr>
          <a:xfrm>
            <a:off x="2932112" y="136525"/>
            <a:ext cx="8421688" cy="1325563"/>
          </a:xfrm>
        </p:spPr>
        <p:txBody>
          <a:bodyPr/>
          <a:lstStyle/>
          <a:p>
            <a:r>
              <a:rPr lang="en-IN" dirty="0"/>
              <a:t>Swot analysis</a:t>
            </a:r>
          </a:p>
        </p:txBody>
      </p:sp>
      <p:sp>
        <p:nvSpPr>
          <p:cNvPr id="5" name="TextBox 2">
            <a:extLst>
              <a:ext uri="{FF2B5EF4-FFF2-40B4-BE49-F238E27FC236}">
                <a16:creationId xmlns:a16="http://schemas.microsoft.com/office/drawing/2014/main" id="{03874158-BEC3-4EF7-BD7E-C0FF92BE63F9}"/>
              </a:ext>
            </a:extLst>
          </p:cNvPr>
          <p:cNvSpPr txBox="1"/>
          <p:nvPr/>
        </p:nvSpPr>
        <p:spPr>
          <a:xfrm>
            <a:off x="3720161" y="2182505"/>
            <a:ext cx="5995339" cy="3170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dirty="0">
                <a:solidFill>
                  <a:srgbClr val="90C226"/>
                </a:solidFill>
              </a:rPr>
              <a:t>T</a:t>
            </a:r>
            <a:r>
              <a:rPr lang="en-US" sz="4400" dirty="0">
                <a:solidFill>
                  <a:schemeClr val="bg1">
                    <a:lumMod val="50000"/>
                  </a:schemeClr>
                </a:solidFill>
              </a:rPr>
              <a:t>hreat:-</a:t>
            </a:r>
          </a:p>
          <a:p>
            <a:endParaRPr lang="en-US" sz="4400" dirty="0">
              <a:solidFill>
                <a:schemeClr val="bg1">
                  <a:lumMod val="50000"/>
                </a:schemeClr>
              </a:solidFill>
            </a:endParaRPr>
          </a:p>
          <a:p>
            <a:pPr marL="457200" indent="-168275">
              <a:buFont typeface="Wingdings" panose="05000000000000000000" pitchFamily="2" charset="2"/>
              <a:buChar char="§"/>
            </a:pPr>
            <a:r>
              <a:rPr lang="en-US" sz="4000" dirty="0">
                <a:solidFill>
                  <a:schemeClr val="bg1">
                    <a:lumMod val="50000"/>
                  </a:schemeClr>
                </a:solidFill>
              </a:rPr>
              <a:t> </a:t>
            </a:r>
            <a:r>
              <a:rPr lang="en-US" sz="2400" dirty="0"/>
              <a:t>If a customer decides to order items from two separate restaurants in the same login phase, he will be denied for the same.</a:t>
            </a:r>
            <a:endParaRPr lang="en-US" sz="2400" dirty="0">
              <a:solidFill>
                <a:schemeClr val="bg1">
                  <a:lumMod val="50000"/>
                </a:schemeClr>
              </a:solidFill>
            </a:endParaRPr>
          </a:p>
        </p:txBody>
      </p:sp>
    </p:spTree>
    <p:extLst>
      <p:ext uri="{BB962C8B-B14F-4D97-AF65-F5344CB8AC3E}">
        <p14:creationId xmlns:p14="http://schemas.microsoft.com/office/powerpoint/2010/main" val="809372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535781"/>
            <a:ext cx="10515600" cy="1325563"/>
          </a:xfrm>
        </p:spPr>
        <p:txBody>
          <a:bodyPr/>
          <a:lstStyle/>
          <a:p>
            <a:r>
              <a:rPr lang="en-US" dirty="0"/>
              <a:t>PLAN FOR work</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572126763"/>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2896385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40125" y="728664"/>
            <a:ext cx="5111750" cy="1204912"/>
          </a:xfrm>
        </p:spPr>
        <p:txBody>
          <a:bodyPr/>
          <a:lstStyle/>
          <a:p>
            <a:r>
              <a:rPr lang="en-US" dirty="0">
                <a:effectLst>
                  <a:outerShdw blurRad="38100" dist="38100" dir="2700000" algn="tl">
                    <a:srgbClr val="000000">
                      <a:alpha val="43137"/>
                    </a:srgbClr>
                  </a:outerShdw>
                </a:effectLst>
              </a:rPr>
              <a:t>references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7">
            <a:extLst>
              <a:ext uri="{FF2B5EF4-FFF2-40B4-BE49-F238E27FC236}">
                <a16:creationId xmlns:a16="http://schemas.microsoft.com/office/drawing/2014/main" id="{3E637AF0-4C4D-46C9-8FC1-2BFB0CFB089A}"/>
              </a:ext>
            </a:extLst>
          </p:cNvPr>
          <p:cNvSpPr>
            <a:spLocks noGrp="1"/>
          </p:cNvSpPr>
          <p:nvPr>
            <p:ph type="body" idx="1"/>
          </p:nvPr>
        </p:nvSpPr>
        <p:spPr>
          <a:xfrm>
            <a:off x="4800600" y="2908299"/>
            <a:ext cx="5810250" cy="2130426"/>
          </a:xfrm>
        </p:spPr>
        <p:txBody>
          <a:bodyPr>
            <a:normAutofit fontScale="92500" lnSpcReduction="20000"/>
          </a:bodyPr>
          <a:lstStyle/>
          <a:p>
            <a:pPr marL="342900" indent="-342900">
              <a:buAutoNum type="arabicParenR"/>
            </a:pPr>
            <a:r>
              <a:rPr lang="en-US" sz="2000" b="0" i="0" dirty="0">
                <a:solidFill>
                  <a:srgbClr val="202124"/>
                </a:solidFill>
                <a:effectLst/>
                <a:latin typeface="Roboto" panose="02000000000000000000" pitchFamily="2" charset="0"/>
              </a:rPr>
              <a:t>Let Us C++ by Yashwant Kanetkar </a:t>
            </a:r>
          </a:p>
          <a:p>
            <a:endParaRPr lang="en-US" sz="2000" b="0" i="0" dirty="0">
              <a:solidFill>
                <a:srgbClr val="202124"/>
              </a:solidFill>
              <a:effectLst/>
              <a:latin typeface="Roboto" panose="02000000000000000000" pitchFamily="2" charset="0"/>
            </a:endParaRPr>
          </a:p>
          <a:p>
            <a:r>
              <a:rPr lang="en-US" sz="2000" b="0" i="0" dirty="0">
                <a:solidFill>
                  <a:srgbClr val="202124"/>
                </a:solidFill>
                <a:effectLst/>
                <a:latin typeface="Roboto" panose="02000000000000000000" pitchFamily="2" charset="0"/>
              </a:rPr>
              <a:t>2) </a:t>
            </a:r>
            <a:r>
              <a:rPr lang="en-US" sz="2000" b="0" i="0" u="sng" dirty="0">
                <a:solidFill>
                  <a:srgbClr val="3367D6"/>
                </a:solidFill>
                <a:effectLst/>
                <a:latin typeface="Roboto" panose="02000000000000000000" pitchFamily="2" charset="0"/>
                <a:hlinkClick r:id="rId2"/>
              </a:rPr>
              <a:t>https://www.geeksforgeeks.org/dijkstras-shortest-path-algorithm-greedy-algo-7/</a:t>
            </a:r>
            <a:endParaRPr lang="en-US" sz="2000" b="0" i="0" u="sng" dirty="0">
              <a:solidFill>
                <a:srgbClr val="3367D6"/>
              </a:solidFill>
              <a:effectLst/>
              <a:latin typeface="Roboto" panose="02000000000000000000" pitchFamily="2" charset="0"/>
            </a:endParaRPr>
          </a:p>
          <a:p>
            <a:endParaRPr lang="en-US" sz="2000" u="sng" dirty="0">
              <a:solidFill>
                <a:srgbClr val="3367D6"/>
              </a:solidFill>
              <a:latin typeface="Roboto" panose="02000000000000000000" pitchFamily="2" charset="0"/>
            </a:endParaRPr>
          </a:p>
          <a:p>
            <a:r>
              <a:rPr lang="en-IN" sz="2000" dirty="0">
                <a:latin typeface="Roboto" panose="02000000000000000000" pitchFamily="2" charset="0"/>
                <a:ea typeface="Roboto" panose="02000000000000000000" pitchFamily="2" charset="0"/>
              </a:rPr>
              <a:t>3) </a:t>
            </a:r>
            <a:r>
              <a:rPr lang="en-IN" sz="2000" u="sng" dirty="0">
                <a:solidFill>
                  <a:srgbClr val="0070C0"/>
                </a:solidFill>
                <a:latin typeface="Roboto" panose="02000000000000000000" pitchFamily="2" charset="0"/>
                <a:ea typeface="Roboto" panose="02000000000000000000" pitchFamily="2" charset="0"/>
              </a:rPr>
              <a:t>https://www.google.com/maps</a:t>
            </a:r>
          </a:p>
        </p:txBody>
      </p:sp>
    </p:spTree>
    <p:extLst>
      <p:ext uri="{BB962C8B-B14F-4D97-AF65-F5344CB8AC3E}">
        <p14:creationId xmlns:p14="http://schemas.microsoft.com/office/powerpoint/2010/main" val="174286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5029199" y="1911011"/>
            <a:ext cx="5153025" cy="2194264"/>
          </a:xfrm>
        </p:spPr>
        <p:txBody>
          <a:bodyPr/>
          <a:lstStyle/>
          <a:p>
            <a:r>
              <a:rPr lang="en-US" sz="6600" dirty="0">
                <a:effectLst>
                  <a:outerShdw blurRad="38100" dist="38100" dir="2700000" algn="tl">
                    <a:srgbClr val="000000">
                      <a:alpha val="43137"/>
                    </a:srgbClr>
                  </a:outerShdw>
                </a:effectLst>
              </a:rPr>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781050" y="13652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342901" y="2085975"/>
            <a:ext cx="5305424" cy="4546599"/>
          </a:xfrm>
        </p:spPr>
        <p:txBody>
          <a:bodyPr>
            <a:normAutofit/>
          </a:bodyPr>
          <a:lstStyle/>
          <a:p>
            <a:pPr algn="ctr"/>
            <a:r>
              <a:rPr lang="en-IN" sz="2000" dirty="0">
                <a:latin typeface="LiberationSerif"/>
              </a:rPr>
              <a:t>This presentation is submitted i</a:t>
            </a:r>
            <a:r>
              <a:rPr lang="en-US" sz="2000" b="0" i="0" u="none" strike="noStrike" baseline="0" dirty="0">
                <a:latin typeface="LiberationSerif"/>
              </a:rPr>
              <a:t>n Partial Fulfillment of the Requirements </a:t>
            </a:r>
            <a:r>
              <a:rPr lang="en-IN" sz="2000" b="0" i="0" u="none" strike="noStrike" baseline="0" dirty="0">
                <a:latin typeface="LiberationSerif"/>
              </a:rPr>
              <a:t>for the Course of </a:t>
            </a:r>
            <a:r>
              <a:rPr lang="en-IN" sz="2000" b="1" i="0" u="none" strike="noStrike" baseline="0" dirty="0">
                <a:latin typeface="LiberationSerif-Bold"/>
              </a:rPr>
              <a:t>Minor Project - I</a:t>
            </a:r>
          </a:p>
          <a:p>
            <a:pPr algn="l"/>
            <a:endParaRPr lang="en-IN" sz="2000" b="0" i="0" u="none" strike="noStrike" baseline="0" dirty="0">
              <a:latin typeface="LiberationSerif"/>
            </a:endParaRPr>
          </a:p>
          <a:p>
            <a:pPr algn="ctr"/>
            <a:r>
              <a:rPr lang="en-IN" sz="2000" b="0" i="0" u="none" strike="noStrike" baseline="0" dirty="0">
                <a:latin typeface="LiberationSerif"/>
              </a:rPr>
              <a:t>In </a:t>
            </a:r>
            <a:r>
              <a:rPr lang="en-US" sz="2000" b="0" i="0" u="none" strike="noStrike" baseline="0" dirty="0">
                <a:latin typeface="LiberationSerif"/>
              </a:rPr>
              <a:t>Third year – Fifth Semester of </a:t>
            </a:r>
            <a:r>
              <a:rPr lang="en-IN" sz="2000" b="1" i="0" u="none" strike="noStrike" baseline="0" dirty="0">
                <a:latin typeface="LiberationSerif-Bold"/>
              </a:rPr>
              <a:t>Bachelor of Technology </a:t>
            </a:r>
            <a:r>
              <a:rPr lang="en-IN" sz="2000" b="0" i="0" u="none" strike="noStrike" baseline="0" dirty="0">
                <a:latin typeface="LiberationSerif"/>
              </a:rPr>
              <a:t>specialization</a:t>
            </a:r>
            <a:r>
              <a:rPr lang="en-IN" sz="2000" dirty="0">
                <a:latin typeface="LiberationSerif"/>
              </a:rPr>
              <a:t> </a:t>
            </a:r>
            <a:r>
              <a:rPr lang="en-IN" sz="2000" b="0" i="0" u="none" strike="noStrike" baseline="0" dirty="0">
                <a:latin typeface="LiberationSerif"/>
              </a:rPr>
              <a:t>In</a:t>
            </a:r>
            <a:r>
              <a:rPr lang="en-IN" sz="2000" dirty="0">
                <a:latin typeface="LiberationSerif"/>
              </a:rPr>
              <a:t> </a:t>
            </a:r>
            <a:r>
              <a:rPr lang="en-IN" sz="2000" b="1" i="0" u="none" strike="noStrike" baseline="0" dirty="0">
                <a:latin typeface="LiberationSerif-Bold"/>
              </a:rPr>
              <a:t>Oil and Gas Informatics </a:t>
            </a:r>
            <a:r>
              <a:rPr lang="en-IN" sz="2000" b="0" i="0" u="none" strike="noStrike" baseline="0" dirty="0">
                <a:latin typeface="LiberationSerif"/>
              </a:rPr>
              <a:t>Under</a:t>
            </a:r>
          </a:p>
          <a:p>
            <a:pPr algn="ctr"/>
            <a:r>
              <a:rPr lang="en-IN" sz="2000" b="1" i="0" u="none" strike="noStrike" baseline="0" dirty="0">
                <a:latin typeface="LiberationSerif-Bold"/>
              </a:rPr>
              <a:t>Mrs. Niharika Singh</a:t>
            </a:r>
            <a:endParaRPr lang="en-US" sz="2000"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723231" y="879296"/>
            <a:ext cx="8421688" cy="1325563"/>
          </a:xfrm>
        </p:spPr>
        <p:txBody>
          <a:bodyPr/>
          <a:lstStyle/>
          <a:p>
            <a:r>
              <a:rPr lang="en-US" dirty="0"/>
              <a:t>MEET OUR TEAM</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085276" y="5275473"/>
            <a:ext cx="2829082" cy="612757"/>
          </a:xfrm>
        </p:spPr>
        <p:txBody>
          <a:bodyPr/>
          <a:lstStyle/>
          <a:p>
            <a:r>
              <a:rPr lang="en-US" sz="1400" dirty="0"/>
              <a:t>Research, Coding, Testing, Documentation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4923973" y="5299148"/>
            <a:ext cx="3019729" cy="557234"/>
          </a:xfrm>
        </p:spPr>
        <p:txBody>
          <a:bodyPr/>
          <a:lstStyle/>
          <a:p>
            <a:r>
              <a:rPr lang="en-US" sz="1400" dirty="0"/>
              <a:t>Research, Coding, Testing, Documentation </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8636001" y="5335410"/>
            <a:ext cx="3103418" cy="794407"/>
          </a:xfrm>
        </p:spPr>
        <p:txBody>
          <a:bodyPr/>
          <a:lstStyle/>
          <a:p>
            <a:r>
              <a:rPr lang="en-US" sz="1400" dirty="0"/>
              <a:t>Research, Coding, Testing, Documentation</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4" name="Rectangle 3">
            <a:extLst>
              <a:ext uri="{FF2B5EF4-FFF2-40B4-BE49-F238E27FC236}">
                <a16:creationId xmlns:a16="http://schemas.microsoft.com/office/drawing/2014/main" id="{6FA71ECD-A415-42F7-847A-DD75FEA963C6}"/>
              </a:ext>
            </a:extLst>
          </p:cNvPr>
          <p:cNvSpPr/>
          <p:nvPr/>
        </p:nvSpPr>
        <p:spPr>
          <a:xfrm>
            <a:off x="1390649" y="2680558"/>
            <a:ext cx="2238375" cy="2181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C698D85E-6E88-4FF2-BB26-E5FF6D58A64A}"/>
              </a:ext>
            </a:extLst>
          </p:cNvPr>
          <p:cNvSpPr/>
          <p:nvPr/>
        </p:nvSpPr>
        <p:spPr>
          <a:xfrm>
            <a:off x="5258327" y="2722668"/>
            <a:ext cx="2238375" cy="2181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CD97721A-360E-4D29-8404-609986E2C325}"/>
              </a:ext>
            </a:extLst>
          </p:cNvPr>
          <p:cNvSpPr/>
          <p:nvPr/>
        </p:nvSpPr>
        <p:spPr>
          <a:xfrm>
            <a:off x="8976322" y="2791236"/>
            <a:ext cx="2238375" cy="2181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CBC31C8D-1558-4672-AB1C-67A263FB9A8D}"/>
              </a:ext>
            </a:extLst>
          </p:cNvPr>
          <p:cNvSpPr txBox="1"/>
          <p:nvPr/>
        </p:nvSpPr>
        <p:spPr>
          <a:xfrm>
            <a:off x="1690686" y="2921532"/>
            <a:ext cx="1638299" cy="1754326"/>
          </a:xfrm>
          <a:prstGeom prst="rect">
            <a:avLst/>
          </a:prstGeom>
          <a:noFill/>
        </p:spPr>
        <p:txBody>
          <a:bodyPr wrap="square" rtlCol="0">
            <a:spAutoFit/>
          </a:bodyPr>
          <a:lstStyle/>
          <a:p>
            <a:pPr algn="ctr"/>
            <a:r>
              <a:rPr lang="en-US" dirty="0">
                <a:latin typeface="+mj-lt"/>
              </a:rPr>
              <a:t>ADITI SINGH</a:t>
            </a:r>
          </a:p>
          <a:p>
            <a:pPr algn="ctr"/>
            <a:br>
              <a:rPr lang="en-US" dirty="0">
                <a:latin typeface="+mj-lt"/>
              </a:rPr>
            </a:br>
            <a:r>
              <a:rPr lang="en-US" dirty="0">
                <a:latin typeface="+mj-lt"/>
              </a:rPr>
              <a:t>R970219003</a:t>
            </a:r>
          </a:p>
          <a:p>
            <a:pPr algn="ctr"/>
            <a:endParaRPr lang="en-US" dirty="0">
              <a:latin typeface="+mj-lt"/>
            </a:endParaRPr>
          </a:p>
          <a:p>
            <a:pPr algn="ctr"/>
            <a:r>
              <a:rPr lang="en-US" dirty="0">
                <a:latin typeface="+mj-lt"/>
              </a:rPr>
              <a:t>500076022</a:t>
            </a:r>
          </a:p>
          <a:p>
            <a:pPr algn="ctr"/>
            <a:endParaRPr lang="en-IN" dirty="0">
              <a:latin typeface="+mj-lt"/>
            </a:endParaRPr>
          </a:p>
        </p:txBody>
      </p:sp>
      <p:sp>
        <p:nvSpPr>
          <p:cNvPr id="20" name="TextBox 19">
            <a:extLst>
              <a:ext uri="{FF2B5EF4-FFF2-40B4-BE49-F238E27FC236}">
                <a16:creationId xmlns:a16="http://schemas.microsoft.com/office/drawing/2014/main" id="{CD57C89E-E119-430D-BAC1-AF178C525C76}"/>
              </a:ext>
            </a:extLst>
          </p:cNvPr>
          <p:cNvSpPr txBox="1"/>
          <p:nvPr/>
        </p:nvSpPr>
        <p:spPr>
          <a:xfrm>
            <a:off x="5496908" y="2952403"/>
            <a:ext cx="1761212" cy="1754326"/>
          </a:xfrm>
          <a:prstGeom prst="rect">
            <a:avLst/>
          </a:prstGeom>
          <a:noFill/>
        </p:spPr>
        <p:txBody>
          <a:bodyPr wrap="square" rtlCol="0">
            <a:spAutoFit/>
          </a:bodyPr>
          <a:lstStyle/>
          <a:p>
            <a:pPr algn="ctr"/>
            <a:r>
              <a:rPr lang="en-US" dirty="0">
                <a:latin typeface="+mj-lt"/>
              </a:rPr>
              <a:t>DIYA AGARWAL</a:t>
            </a:r>
          </a:p>
          <a:p>
            <a:pPr algn="ctr"/>
            <a:br>
              <a:rPr lang="en-US" dirty="0">
                <a:latin typeface="+mj-lt"/>
              </a:rPr>
            </a:br>
            <a:r>
              <a:rPr lang="en-US" dirty="0">
                <a:latin typeface="+mj-lt"/>
              </a:rPr>
              <a:t>R970219009</a:t>
            </a:r>
          </a:p>
          <a:p>
            <a:pPr algn="ctr"/>
            <a:endParaRPr lang="en-US" dirty="0">
              <a:latin typeface="+mj-lt"/>
            </a:endParaRPr>
          </a:p>
          <a:p>
            <a:pPr algn="ctr"/>
            <a:r>
              <a:rPr lang="en-US" dirty="0">
                <a:latin typeface="+mj-lt"/>
              </a:rPr>
              <a:t>500077155</a:t>
            </a:r>
          </a:p>
          <a:p>
            <a:pPr algn="ctr"/>
            <a:endParaRPr lang="en-IN" dirty="0">
              <a:latin typeface="+mj-lt"/>
            </a:endParaRPr>
          </a:p>
        </p:txBody>
      </p:sp>
      <p:sp>
        <p:nvSpPr>
          <p:cNvPr id="22" name="TextBox 21">
            <a:extLst>
              <a:ext uri="{FF2B5EF4-FFF2-40B4-BE49-F238E27FC236}">
                <a16:creationId xmlns:a16="http://schemas.microsoft.com/office/drawing/2014/main" id="{EAE7849A-3872-4A6C-A06A-128F607F152D}"/>
              </a:ext>
            </a:extLst>
          </p:cNvPr>
          <p:cNvSpPr txBox="1"/>
          <p:nvPr/>
        </p:nvSpPr>
        <p:spPr>
          <a:xfrm>
            <a:off x="9151045" y="3032917"/>
            <a:ext cx="1888928" cy="1754326"/>
          </a:xfrm>
          <a:prstGeom prst="rect">
            <a:avLst/>
          </a:prstGeom>
          <a:noFill/>
        </p:spPr>
        <p:txBody>
          <a:bodyPr wrap="square" rtlCol="0">
            <a:spAutoFit/>
          </a:bodyPr>
          <a:lstStyle/>
          <a:p>
            <a:pPr algn="ctr"/>
            <a:r>
              <a:rPr lang="en-US" dirty="0">
                <a:latin typeface="+mj-lt"/>
              </a:rPr>
              <a:t>SUMIT KR. RANA</a:t>
            </a:r>
          </a:p>
          <a:p>
            <a:pPr algn="ctr"/>
            <a:br>
              <a:rPr lang="en-US" dirty="0">
                <a:latin typeface="+mj-lt"/>
              </a:rPr>
            </a:br>
            <a:r>
              <a:rPr lang="en-US" dirty="0">
                <a:latin typeface="+mj-lt"/>
              </a:rPr>
              <a:t>R970219016</a:t>
            </a:r>
          </a:p>
          <a:p>
            <a:pPr algn="ctr"/>
            <a:endParaRPr lang="en-US" dirty="0">
              <a:latin typeface="+mj-lt"/>
            </a:endParaRPr>
          </a:p>
          <a:p>
            <a:pPr algn="ctr"/>
            <a:r>
              <a:rPr lang="en-US" dirty="0">
                <a:latin typeface="+mj-lt"/>
              </a:rPr>
              <a:t>500076729</a:t>
            </a:r>
          </a:p>
          <a:p>
            <a:pPr algn="ctr"/>
            <a:endParaRPr lang="en-IN" dirty="0">
              <a:latin typeface="+mj-lt"/>
            </a:endParaRPr>
          </a:p>
        </p:txBody>
      </p:sp>
    </p:spTree>
    <p:extLst>
      <p:ext uri="{BB962C8B-B14F-4D97-AF65-F5344CB8AC3E}">
        <p14:creationId xmlns:p14="http://schemas.microsoft.com/office/powerpoint/2010/main" val="261930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577" y="307400"/>
            <a:ext cx="8421688" cy="1325563"/>
          </a:xfrm>
        </p:spPr>
        <p:txBody>
          <a:bodyPr>
            <a:normAutofit/>
          </a:bodyPr>
          <a:lstStyle/>
          <a:p>
            <a:r>
              <a:rPr lang="en-IN" sz="3600" dirty="0">
                <a:effectLst>
                  <a:outerShdw blurRad="38100" dist="38100" dir="2700000" algn="tl">
                    <a:srgbClr val="000000">
                      <a:alpha val="43137"/>
                    </a:srgbClr>
                  </a:outerShdw>
                </a:effectLst>
              </a:rPr>
              <a:t>Index</a:t>
            </a:r>
            <a:endParaRPr lang="en-US" sz="3600" dirty="0">
              <a:effectLst>
                <a:outerShdw blurRad="38100" dist="38100" dir="2700000" algn="tl">
                  <a:srgbClr val="000000">
                    <a:alpha val="43137"/>
                  </a:srgbClr>
                </a:outerShdw>
              </a:effectLst>
            </a:endParaRPr>
          </a:p>
        </p:txBody>
      </p:sp>
      <p:sp>
        <p:nvSpPr>
          <p:cNvPr id="9" name="Slide Number Placeholder 8"/>
          <p:cNvSpPr>
            <a:spLocks noGrp="1"/>
          </p:cNvSpPr>
          <p:nvPr>
            <p:ph type="sldNum" sz="quarter" idx="12"/>
          </p:nvPr>
        </p:nvSpPr>
        <p:spPr/>
        <p:txBody>
          <a:bodyPr/>
          <a:lstStyle/>
          <a:p>
            <a:fld id="{A49DFD55-3C28-40EF-9E31-A92D2E4017FF}" type="slidenum">
              <a:rPr lang="en-US" smtClean="0"/>
              <a:pPr/>
              <a:t>5</a:t>
            </a:fld>
            <a:endParaRPr lang="en-US" dirty="0"/>
          </a:p>
        </p:txBody>
      </p:sp>
      <p:sp>
        <p:nvSpPr>
          <p:cNvPr id="3" name="TextBox 2">
            <a:extLst>
              <a:ext uri="{FF2B5EF4-FFF2-40B4-BE49-F238E27FC236}">
                <a16:creationId xmlns:a16="http://schemas.microsoft.com/office/drawing/2014/main" id="{8F4839DE-6AB6-4EF5-801C-2F7CA40A1DC3}"/>
              </a:ext>
            </a:extLst>
          </p:cNvPr>
          <p:cNvSpPr txBox="1"/>
          <p:nvPr/>
        </p:nvSpPr>
        <p:spPr>
          <a:xfrm>
            <a:off x="2388177" y="1423413"/>
            <a:ext cx="5133975" cy="87709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Introduction</a:t>
            </a:r>
          </a:p>
          <a:p>
            <a:pPr marL="285750" indent="-285750">
              <a:lnSpc>
                <a:spcPct val="150000"/>
              </a:lnSpc>
              <a:buFont typeface="Arial" panose="020B0604020202020204" pitchFamily="34" charset="0"/>
              <a:buChar char="•"/>
            </a:pPr>
            <a:r>
              <a:rPr lang="en-IN" dirty="0"/>
              <a:t>Problem Statement</a:t>
            </a:r>
          </a:p>
          <a:p>
            <a:pPr marL="285750" indent="-285750">
              <a:lnSpc>
                <a:spcPct val="150000"/>
              </a:lnSpc>
              <a:buFont typeface="Arial" panose="020B0604020202020204" pitchFamily="34" charset="0"/>
              <a:buChar char="•"/>
            </a:pPr>
            <a:r>
              <a:rPr lang="en-IN" dirty="0"/>
              <a:t>Objective</a:t>
            </a:r>
          </a:p>
          <a:p>
            <a:pPr marL="285750" indent="-285750">
              <a:lnSpc>
                <a:spcPct val="150000"/>
              </a:lnSpc>
              <a:buFont typeface="Arial" panose="020B0604020202020204" pitchFamily="34" charset="0"/>
              <a:buChar char="•"/>
            </a:pPr>
            <a:r>
              <a:rPr lang="en-IN" dirty="0"/>
              <a:t>Application of the Project</a:t>
            </a:r>
          </a:p>
          <a:p>
            <a:pPr marL="285750" indent="-285750">
              <a:lnSpc>
                <a:spcPct val="150000"/>
              </a:lnSpc>
              <a:buFont typeface="Arial" panose="020B0604020202020204" pitchFamily="34" charset="0"/>
              <a:buChar char="•"/>
            </a:pPr>
            <a:r>
              <a:rPr lang="en-IN" dirty="0"/>
              <a:t>List of Libraries</a:t>
            </a:r>
          </a:p>
          <a:p>
            <a:pPr marL="285750" indent="-285750">
              <a:lnSpc>
                <a:spcPct val="150000"/>
              </a:lnSpc>
              <a:buFont typeface="Arial" panose="020B0604020202020204" pitchFamily="34" charset="0"/>
              <a:buChar char="•"/>
            </a:pPr>
            <a:r>
              <a:rPr lang="en-IN" dirty="0"/>
              <a:t>Data set</a:t>
            </a:r>
          </a:p>
          <a:p>
            <a:pPr marL="285750" indent="-285750">
              <a:lnSpc>
                <a:spcPct val="150000"/>
              </a:lnSpc>
              <a:buFont typeface="Arial" panose="020B0604020202020204" pitchFamily="34" charset="0"/>
              <a:buChar char="•"/>
            </a:pPr>
            <a:r>
              <a:rPr lang="en-IN" dirty="0"/>
              <a:t>Data Structure and Algorithm</a:t>
            </a:r>
          </a:p>
          <a:p>
            <a:pPr marL="285750" indent="-285750">
              <a:lnSpc>
                <a:spcPct val="150000"/>
              </a:lnSpc>
              <a:buFont typeface="Arial" panose="020B0604020202020204" pitchFamily="34" charset="0"/>
              <a:buChar char="•"/>
            </a:pPr>
            <a:r>
              <a:rPr lang="en-IN" dirty="0"/>
              <a:t>Methodology</a:t>
            </a:r>
          </a:p>
          <a:p>
            <a:pPr marL="285750" indent="-285750">
              <a:lnSpc>
                <a:spcPct val="150000"/>
              </a:lnSpc>
              <a:buFont typeface="Arial" panose="020B0604020202020204" pitchFamily="34" charset="0"/>
              <a:buChar char="•"/>
            </a:pPr>
            <a:r>
              <a:rPr lang="en-IN" dirty="0"/>
              <a:t>Progress Output</a:t>
            </a:r>
          </a:p>
          <a:p>
            <a:pPr marL="285750" indent="-285750">
              <a:lnSpc>
                <a:spcPct val="150000"/>
              </a:lnSpc>
              <a:buFont typeface="Arial" panose="020B0604020202020204" pitchFamily="34" charset="0"/>
              <a:buChar char="•"/>
            </a:pPr>
            <a:r>
              <a:rPr lang="en-IN" dirty="0"/>
              <a:t>Technical Diagrams</a:t>
            </a:r>
          </a:p>
          <a:p>
            <a:pPr marL="285750" indent="-285750">
              <a:lnSpc>
                <a:spcPct val="150000"/>
              </a:lnSpc>
              <a:buFont typeface="Arial" panose="020B0604020202020204" pitchFamily="34" charset="0"/>
              <a:buChar char="•"/>
            </a:pPr>
            <a:r>
              <a:rPr lang="en-IN" dirty="0"/>
              <a:t>SWOT Analysis</a:t>
            </a:r>
          </a:p>
          <a:p>
            <a:pPr marL="285750" indent="-285750">
              <a:lnSpc>
                <a:spcPct val="150000"/>
              </a:lnSpc>
              <a:buFont typeface="Arial" panose="020B0604020202020204" pitchFamily="34" charset="0"/>
              <a:buChar char="•"/>
            </a:pPr>
            <a:r>
              <a:rPr lang="en-IN" dirty="0"/>
              <a:t>Plan for work</a:t>
            </a:r>
          </a:p>
          <a:p>
            <a:pPr marL="285750" indent="-285750">
              <a:lnSpc>
                <a:spcPct val="150000"/>
              </a:lnSpc>
              <a:buFont typeface="Arial" panose="020B0604020202020204" pitchFamily="34" charset="0"/>
              <a:buChar char="•"/>
            </a:pPr>
            <a:r>
              <a:rPr lang="en-IN" dirty="0"/>
              <a:t>References</a:t>
            </a:r>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478288" y="758606"/>
            <a:ext cx="8421688" cy="1325563"/>
          </a:xfrm>
        </p:spPr>
        <p:txBody>
          <a:bodyPr/>
          <a:lstStyle/>
          <a:p>
            <a:r>
              <a:rPr lang="en-US" dirty="0"/>
              <a:t>introduction</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6" name="TextBox 5">
            <a:extLst>
              <a:ext uri="{FF2B5EF4-FFF2-40B4-BE49-F238E27FC236}">
                <a16:creationId xmlns:a16="http://schemas.microsoft.com/office/drawing/2014/main" id="{0FC3D9FC-86FC-48BA-A982-F97C96B10EA3}"/>
              </a:ext>
            </a:extLst>
          </p:cNvPr>
          <p:cNvSpPr txBox="1"/>
          <p:nvPr/>
        </p:nvSpPr>
        <p:spPr>
          <a:xfrm>
            <a:off x="2519362" y="2137707"/>
            <a:ext cx="7153275" cy="4401205"/>
          </a:xfrm>
          <a:prstGeom prst="rect">
            <a:avLst/>
          </a:prstGeom>
          <a:noFill/>
        </p:spPr>
        <p:txBody>
          <a:bodyPr wrap="square">
            <a:spAutoFit/>
          </a:bodyPr>
          <a:lstStyle/>
          <a:p>
            <a:r>
              <a:rPr lang="en-US" sz="2000" dirty="0"/>
              <a:t>In a world where staying home is the new normal, ordering food online has become more of a habit than an occasion. </a:t>
            </a:r>
          </a:p>
          <a:p>
            <a:r>
              <a:rPr lang="en-US" sz="2000" dirty="0"/>
              <a:t>Everyone likes a fast and simple interface to order their cravings.</a:t>
            </a:r>
          </a:p>
          <a:p>
            <a:endParaRPr lang="en-US" sz="2000" dirty="0"/>
          </a:p>
          <a:p>
            <a:r>
              <a:rPr lang="en-US" sz="2000" dirty="0"/>
              <a:t>Now, no one likes their food to arrive cold, but most of the time this is a common lapse with every food delivery app.</a:t>
            </a:r>
          </a:p>
          <a:p>
            <a:endParaRPr lang="en-US" sz="2000" dirty="0"/>
          </a:p>
          <a:p>
            <a:r>
              <a:rPr lang="en-US" sz="2000" dirty="0"/>
              <a:t>This problem arises due to various factors, but a major one is taking the longer route or getting stuck in traffic.</a:t>
            </a:r>
          </a:p>
          <a:p>
            <a:endParaRPr lang="en-US" sz="2000" dirty="0"/>
          </a:p>
          <a:p>
            <a:r>
              <a:rPr lang="en-US" sz="2000" dirty="0"/>
              <a:t>Thus comparing multiple routes and coming up with the shortest one is invaluable.</a:t>
            </a:r>
          </a:p>
          <a:p>
            <a:endParaRPr lang="en-US" sz="2000" dirty="0"/>
          </a:p>
        </p:txBody>
      </p:sp>
    </p:spTree>
    <p:extLst>
      <p:ext uri="{BB962C8B-B14F-4D97-AF65-F5344CB8AC3E}">
        <p14:creationId xmlns:p14="http://schemas.microsoft.com/office/powerpoint/2010/main" val="405507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181726" y="167640"/>
            <a:ext cx="5457824" cy="1156335"/>
          </a:xfrm>
        </p:spPr>
        <p:txBody>
          <a:bodyPr/>
          <a:lstStyle/>
          <a:p>
            <a:r>
              <a:rPr lang="en-US" dirty="0"/>
              <a:t>  Problem Statement</a:t>
            </a:r>
          </a:p>
        </p:txBody>
      </p:sp>
      <p:sp>
        <p:nvSpPr>
          <p:cNvPr id="3" name="TextBox 2">
            <a:extLst>
              <a:ext uri="{FF2B5EF4-FFF2-40B4-BE49-F238E27FC236}">
                <a16:creationId xmlns:a16="http://schemas.microsoft.com/office/drawing/2014/main" id="{EC494607-50B8-4B76-97F9-CC5E0D8C3BFB}"/>
              </a:ext>
            </a:extLst>
          </p:cNvPr>
          <p:cNvSpPr txBox="1"/>
          <p:nvPr/>
        </p:nvSpPr>
        <p:spPr>
          <a:xfrm>
            <a:off x="7410449" y="2362200"/>
            <a:ext cx="3286125"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solidFill>
              </a:rPr>
              <a:t>Analysis of the shortest path from restaurants to delivery point by comparative study of shortest path calculation algorithms and congestion control.</a:t>
            </a:r>
          </a:p>
        </p:txBody>
      </p:sp>
    </p:spTree>
    <p:extLst>
      <p:ext uri="{BB962C8B-B14F-4D97-AF65-F5344CB8AC3E}">
        <p14:creationId xmlns:p14="http://schemas.microsoft.com/office/powerpoint/2010/main" val="379728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264-06F1-40D3-9C90-0024492CDA6A}"/>
              </a:ext>
            </a:extLst>
          </p:cNvPr>
          <p:cNvSpPr>
            <a:spLocks noGrp="1"/>
          </p:cNvSpPr>
          <p:nvPr>
            <p:ph type="title"/>
          </p:nvPr>
        </p:nvSpPr>
        <p:spPr/>
        <p:txBody>
          <a:bodyPr>
            <a:normAutofit/>
          </a:bodyPr>
          <a:lstStyle/>
          <a:p>
            <a:r>
              <a:rPr lang="en-IN" sz="3200" dirty="0">
                <a:effectLst>
                  <a:outerShdw blurRad="38100" dist="38100" dir="2700000" algn="tl">
                    <a:srgbClr val="000000">
                      <a:alpha val="43137"/>
                    </a:srgbClr>
                  </a:outerShdw>
                </a:effectLst>
              </a:rPr>
              <a:t>objective</a:t>
            </a:r>
          </a:p>
        </p:txBody>
      </p:sp>
      <p:sp>
        <p:nvSpPr>
          <p:cNvPr id="17" name="Slide Number Placeholder 16">
            <a:extLst>
              <a:ext uri="{FF2B5EF4-FFF2-40B4-BE49-F238E27FC236}">
                <a16:creationId xmlns:a16="http://schemas.microsoft.com/office/drawing/2014/main" id="{7E2F5E78-ADAA-4132-8AEB-AF72CD1AB0AC}"/>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19" name="TextBox 18">
            <a:extLst>
              <a:ext uri="{FF2B5EF4-FFF2-40B4-BE49-F238E27FC236}">
                <a16:creationId xmlns:a16="http://schemas.microsoft.com/office/drawing/2014/main" id="{EE29789A-C399-4838-9B75-3A90F8C353E1}"/>
              </a:ext>
            </a:extLst>
          </p:cNvPr>
          <p:cNvSpPr txBox="1"/>
          <p:nvPr/>
        </p:nvSpPr>
        <p:spPr>
          <a:xfrm>
            <a:off x="2602706" y="2394219"/>
            <a:ext cx="7570788" cy="3785652"/>
          </a:xfrm>
          <a:prstGeom prst="rect">
            <a:avLst/>
          </a:prstGeom>
          <a:noFill/>
        </p:spPr>
        <p:txBody>
          <a:bodyPr wrap="square">
            <a:spAutoFit/>
          </a:bodyPr>
          <a:lstStyle/>
          <a:p>
            <a:r>
              <a:rPr lang="en-US" sz="2400" dirty="0"/>
              <a:t>Our program will be designed to compare every route connecting a restaurant and a customer with 3 different algorithms to ensure the fastest delivery.</a:t>
            </a:r>
          </a:p>
          <a:p>
            <a:endParaRPr lang="en-US" sz="2400" dirty="0"/>
          </a:p>
          <a:p>
            <a:r>
              <a:rPr lang="en-US" sz="2400" dirty="0"/>
              <a:t>It will be equipped with the necessary datasets for information storage and use.</a:t>
            </a:r>
          </a:p>
          <a:p>
            <a:endParaRPr lang="en-US" sz="2400" dirty="0"/>
          </a:p>
          <a:p>
            <a:r>
              <a:rPr lang="en-US" sz="2400" dirty="0"/>
              <a:t>The program will also focus on the congestion control at junctions, if any and enable rerouting to serve the purpose of on-time delivery.</a:t>
            </a:r>
          </a:p>
        </p:txBody>
      </p:sp>
    </p:spTree>
    <p:extLst>
      <p:ext uri="{BB962C8B-B14F-4D97-AF65-F5344CB8AC3E}">
        <p14:creationId xmlns:p14="http://schemas.microsoft.com/office/powerpoint/2010/main" val="222272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7" name="Title 6">
            <a:extLst>
              <a:ext uri="{FF2B5EF4-FFF2-40B4-BE49-F238E27FC236}">
                <a16:creationId xmlns:a16="http://schemas.microsoft.com/office/drawing/2014/main" id="{18BCAAD2-DAAF-46CF-B167-8F2AABD06E01}"/>
              </a:ext>
            </a:extLst>
          </p:cNvPr>
          <p:cNvSpPr>
            <a:spLocks noGrp="1"/>
          </p:cNvSpPr>
          <p:nvPr>
            <p:ph type="title"/>
          </p:nvPr>
        </p:nvSpPr>
        <p:spPr/>
        <p:txBody>
          <a:bodyPr>
            <a:normAutofit/>
          </a:bodyPr>
          <a:lstStyle/>
          <a:p>
            <a:r>
              <a:rPr lang="en-IN" sz="3200" dirty="0">
                <a:effectLst>
                  <a:outerShdw blurRad="38100" dist="38100" dir="2700000" algn="tl">
                    <a:srgbClr val="000000">
                      <a:alpha val="43137"/>
                    </a:srgbClr>
                  </a:outerShdw>
                </a:effectLst>
              </a:rPr>
              <a:t>Application of the project</a:t>
            </a:r>
          </a:p>
        </p:txBody>
      </p:sp>
      <p:sp>
        <p:nvSpPr>
          <p:cNvPr id="6" name="TextBox 2">
            <a:extLst>
              <a:ext uri="{FF2B5EF4-FFF2-40B4-BE49-F238E27FC236}">
                <a16:creationId xmlns:a16="http://schemas.microsoft.com/office/drawing/2014/main" id="{23F35B9B-C9E8-43E6-AC2E-9B403732F4CB}"/>
              </a:ext>
            </a:extLst>
          </p:cNvPr>
          <p:cNvSpPr txBox="1"/>
          <p:nvPr/>
        </p:nvSpPr>
        <p:spPr>
          <a:xfrm>
            <a:off x="1958050" y="2574335"/>
            <a:ext cx="8275899" cy="44319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n w="0"/>
                <a:effectLst>
                  <a:outerShdw blurRad="38100" dist="19050" dir="2700000" algn="tl" rotWithShape="0">
                    <a:schemeClr val="dk1">
                      <a:alpha val="40000"/>
                    </a:schemeClr>
                  </a:outerShdw>
                </a:effectLst>
              </a:rPr>
              <a:t>The area of application for our program can be on any practical food ordering website/application existing or upcoming.</a:t>
            </a:r>
          </a:p>
          <a:p>
            <a:endParaRPr lang="en-US" sz="2700" dirty="0">
              <a:solidFill>
                <a:schemeClr val="bg1">
                  <a:lumMod val="50000"/>
                </a:schemeClr>
              </a:solidFill>
            </a:endParaRPr>
          </a:p>
          <a:p>
            <a:pPr marL="457200" indent="-457200">
              <a:buFont typeface="Arial" panose="020B0604020202020204" pitchFamily="34" charset="0"/>
              <a:buChar char="•"/>
            </a:pPr>
            <a:r>
              <a:rPr lang="en-IN" sz="2400" dirty="0">
                <a:ln w="0"/>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rPr>
              <a:t>Another application of our project can be for any delivery application that will take advantage of the congestion control we will be implementing to make faster and more efficient deliveries.</a:t>
            </a:r>
            <a:endParaRPr lang="en-US" sz="2400" dirty="0">
              <a:ln w="0"/>
              <a:effectLst>
                <a:outerShdw blurRad="38100" dist="19050" dir="2700000" algn="tl" rotWithShape="0">
                  <a:schemeClr val="dk1">
                    <a:alpha val="40000"/>
                  </a:schemeClr>
                </a:outerShdw>
              </a:effectLst>
              <a:ea typeface="Calibri" panose="020F0502020204030204" pitchFamily="34" charset="0"/>
              <a:cs typeface="Mangal" panose="02040503050203030202" pitchFamily="18" charset="0"/>
            </a:endParaRPr>
          </a:p>
          <a:p>
            <a:pPr marL="457200" indent="-457200">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endParaRPr lang="en-US" sz="2700" dirty="0">
              <a:solidFill>
                <a:schemeClr val="bg1">
                  <a:lumMod val="50000"/>
                </a:schemeClr>
              </a:solidFill>
            </a:endParaRPr>
          </a:p>
          <a:p>
            <a:endParaRPr lang="en-US" sz="2700" dirty="0">
              <a:solidFill>
                <a:schemeClr val="bg1">
                  <a:lumMod val="50000"/>
                </a:schemeClr>
              </a:solidFill>
            </a:endParaRPr>
          </a:p>
        </p:txBody>
      </p:sp>
    </p:spTree>
    <p:extLst>
      <p:ext uri="{BB962C8B-B14F-4D97-AF65-F5344CB8AC3E}">
        <p14:creationId xmlns:p14="http://schemas.microsoft.com/office/powerpoint/2010/main" val="230357991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676</TotalTime>
  <Words>1045</Words>
  <Application>Microsoft Office PowerPoint</Application>
  <PresentationFormat>Widescreen</PresentationFormat>
  <Paragraphs>172</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LiberationSerif</vt:lpstr>
      <vt:lpstr>LiberationSerif-Bold</vt:lpstr>
      <vt:lpstr>Roboto</vt:lpstr>
      <vt:lpstr>Tenorite</vt:lpstr>
      <vt:lpstr>Wingdings</vt:lpstr>
      <vt:lpstr>Office Theme</vt:lpstr>
      <vt:lpstr>PowerPoint Presentation</vt:lpstr>
      <vt:lpstr>Shortest path first</vt:lpstr>
      <vt:lpstr>AGENDA</vt:lpstr>
      <vt:lpstr>MEET OUR TEAM</vt:lpstr>
      <vt:lpstr>Index</vt:lpstr>
      <vt:lpstr>introduction</vt:lpstr>
      <vt:lpstr>  Problem Statement</vt:lpstr>
      <vt:lpstr>objective</vt:lpstr>
      <vt:lpstr>Application of the project</vt:lpstr>
      <vt:lpstr>List of libraries</vt:lpstr>
      <vt:lpstr>PowerPoint Presentation</vt:lpstr>
      <vt:lpstr>Data set </vt:lpstr>
      <vt:lpstr>Data Structure and Algorithms </vt:lpstr>
      <vt:lpstr>methodology</vt:lpstr>
      <vt:lpstr>PowerPoint Presentation</vt:lpstr>
      <vt:lpstr>PowerPoint Presentation</vt:lpstr>
      <vt:lpstr>PowerPoint Presentation</vt:lpstr>
      <vt:lpstr>PowerPoint Presentation</vt:lpstr>
      <vt:lpstr>Progress output</vt:lpstr>
      <vt:lpstr>PowerPoint Presentation</vt:lpstr>
      <vt:lpstr>Diagrams</vt:lpstr>
      <vt:lpstr>Diagrams</vt:lpstr>
      <vt:lpstr>Swot analysis</vt:lpstr>
      <vt:lpstr>Swot analysis</vt:lpstr>
      <vt:lpstr>Swot analysis</vt:lpstr>
      <vt:lpstr>Swot analysis</vt:lpstr>
      <vt:lpstr>PLAN FOR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Aditi Singh</dc:creator>
  <cp:lastModifiedBy>Aditi Singh</cp:lastModifiedBy>
  <cp:revision>24</cp:revision>
  <dcterms:created xsi:type="dcterms:W3CDTF">2021-11-19T07:50:34Z</dcterms:created>
  <dcterms:modified xsi:type="dcterms:W3CDTF">2021-11-22T07:45:48Z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